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99" r:id="rId5"/>
    <p:sldId id="397" r:id="rId6"/>
    <p:sldId id="380" r:id="rId7"/>
    <p:sldId id="369" r:id="rId8"/>
    <p:sldId id="391" r:id="rId9"/>
    <p:sldId id="309" r:id="rId10"/>
    <p:sldId id="392" r:id="rId11"/>
    <p:sldId id="398" r:id="rId12"/>
    <p:sldId id="310" r:id="rId13"/>
    <p:sldId id="371" r:id="rId14"/>
    <p:sldId id="393" r:id="rId15"/>
    <p:sldId id="311" r:id="rId16"/>
    <p:sldId id="362" r:id="rId17"/>
    <p:sldId id="372" r:id="rId18"/>
    <p:sldId id="348" r:id="rId19"/>
    <p:sldId id="394" r:id="rId20"/>
    <p:sldId id="373" r:id="rId21"/>
    <p:sldId id="343" r:id="rId22"/>
    <p:sldId id="376" r:id="rId23"/>
    <p:sldId id="395" r:id="rId24"/>
    <p:sldId id="381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7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B2F8D-98F2-4EA3-A1B4-11DD63CA80F4}" v="6" dt="2025-03-11T08:31:03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700"/>
  </p:normalViewPr>
  <p:slideViewPr>
    <p:cSldViewPr snapToGrid="0" showGuides="1">
      <p:cViewPr varScale="1">
        <p:scale>
          <a:sx n="71" d="100"/>
          <a:sy n="71" d="100"/>
        </p:scale>
        <p:origin x="9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ojie Feng" userId="4f46ee3d-74b6-4475-bf09-c95ccd3ea1b3" providerId="ADAL" clId="{B49B2F8D-98F2-4EA3-A1B4-11DD63CA80F4}"/>
    <pc:docChg chg="undo custSel modSld modMainMaster">
      <pc:chgData name="Shuojie Feng" userId="4f46ee3d-74b6-4475-bf09-c95ccd3ea1b3" providerId="ADAL" clId="{B49B2F8D-98F2-4EA3-A1B4-11DD63CA80F4}" dt="2025-03-11T08:31:03.008" v="82"/>
      <pc:docMkLst>
        <pc:docMk/>
      </pc:docMkLst>
      <pc:sldChg chg="addSp delSp modSp mod chgLayout">
        <pc:chgData name="Shuojie Feng" userId="4f46ee3d-74b6-4475-bf09-c95ccd3ea1b3" providerId="ADAL" clId="{B49B2F8D-98F2-4EA3-A1B4-11DD63CA80F4}" dt="2025-03-10T06:33:15.787" v="16" actId="6264"/>
        <pc:sldMkLst>
          <pc:docMk/>
          <pc:sldMk cId="1486135720" sldId="309"/>
        </pc:sldMkLst>
        <pc:spChg chg="mod or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2" creationId="{AA0F5AFE-E02A-A2DF-1811-094A567F6FE1}"/>
          </ac:spMkLst>
        </pc:spChg>
        <pc:spChg chg="mod or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3" creationId="{BC68D147-B183-8713-FBA0-D91A36BDCF06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4" creationId="{A95C86BC-5BA0-19FE-5E01-279165859C15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5" creationId="{3F195852-810C-16F8-F4A4-217969C41563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7" creationId="{E57A20C5-5552-0CC5-367C-A2D4AA3E737C}"/>
          </ac:spMkLst>
        </pc:spChg>
        <pc:picChg chg="mod ord">
          <ac:chgData name="Shuojie Feng" userId="4f46ee3d-74b6-4475-bf09-c95ccd3ea1b3" providerId="ADAL" clId="{B49B2F8D-98F2-4EA3-A1B4-11DD63CA80F4}" dt="2025-03-10T06:33:15.787" v="16" actId="6264"/>
          <ac:picMkLst>
            <pc:docMk/>
            <pc:sldMk cId="1486135720" sldId="309"/>
            <ac:picMk id="6" creationId="{E729FBF7-C685-D83C-8129-D5317CE5C167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2.639" v="19" actId="6264"/>
        <pc:sldMkLst>
          <pc:docMk/>
          <pc:sldMk cId="129312256" sldId="310"/>
        </pc:sldMkLst>
        <pc:spChg chg="mod or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2" creationId="{7806420B-7618-1496-B5C2-5F8DA83A172D}"/>
          </ac:spMkLst>
        </pc:spChg>
        <pc:spChg chg="mod or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3" creationId="{5C53A30A-4B1D-5E9A-F615-38DD081DC4F9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4" creationId="{C2138E51-BAF6-2F1F-6F02-1CA121AE1B13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5" creationId="{95394012-3816-85F0-1AF0-04E05380A9DB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6" creationId="{E5713A80-77ED-9521-0A19-502EA109A996}"/>
          </ac:spMkLst>
        </pc:spChg>
        <pc:picChg chg="mod ord">
          <ac:chgData name="Shuojie Feng" userId="4f46ee3d-74b6-4475-bf09-c95ccd3ea1b3" providerId="ADAL" clId="{B49B2F8D-98F2-4EA3-A1B4-11DD63CA80F4}" dt="2025-03-10T06:33:22.639" v="19" actId="6264"/>
          <ac:picMkLst>
            <pc:docMk/>
            <pc:sldMk cId="129312256" sldId="310"/>
            <ac:picMk id="7" creationId="{89C32DD0-BD2F-6524-4667-DB5E224F949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9.235" v="22" actId="6264"/>
        <pc:sldMkLst>
          <pc:docMk/>
          <pc:sldMk cId="3166084211" sldId="311"/>
        </pc:sldMkLst>
        <pc:spChg chg="mod or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2" creationId="{5DF5C731-0B26-AFBA-1D25-E6AE3BB1DD35}"/>
          </ac:spMkLst>
        </pc:spChg>
        <pc:spChg chg="mod or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3" creationId="{38F3E1E9-91F3-D594-7B6B-7298782A34E5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4" creationId="{2815FD84-396B-7B28-531E-EAC7A0AD8A16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5" creationId="{B6427FB3-33DA-5934-6C24-FD633438E60D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6" creationId="{FAFBCB7D-6021-AB1F-A4D3-551E301AD45B}"/>
          </ac:spMkLst>
        </pc:spChg>
        <pc:picChg chg="mod ord">
          <ac:chgData name="Shuojie Feng" userId="4f46ee3d-74b6-4475-bf09-c95ccd3ea1b3" providerId="ADAL" clId="{B49B2F8D-98F2-4EA3-A1B4-11DD63CA80F4}" dt="2025-03-10T06:33:29.235" v="22" actId="6264"/>
          <ac:picMkLst>
            <pc:docMk/>
            <pc:sldMk cId="3166084211" sldId="311"/>
            <ac:picMk id="10" creationId="{69197D8C-57D2-5B8A-9D06-3F78A61ADF7D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4.810" v="42" actId="6264"/>
        <pc:sldMkLst>
          <pc:docMk/>
          <pc:sldMk cId="306212644" sldId="343"/>
        </pc:sldMkLst>
        <pc:spChg chg="mod or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2" creationId="{A8D3822D-53D9-989F-ED9D-19A259050E33}"/>
          </ac:spMkLst>
        </pc:spChg>
        <pc:spChg chg="mod or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3" creationId="{FB894509-4CDF-2BC4-DABE-86D592B1814B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4" creationId="{51CAE23C-AF12-9A9E-F96E-1BB1B11A8491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5" creationId="{2A300487-E2AE-8A4B-3048-473DB521D13F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6" creationId="{B61C1E40-2FD0-A024-2AEE-EC200A6B681D}"/>
          </ac:spMkLst>
        </pc:spChg>
        <pc:picChg chg="mod ord">
          <ac:chgData name="Shuojie Feng" userId="4f46ee3d-74b6-4475-bf09-c95ccd3ea1b3" providerId="ADAL" clId="{B49B2F8D-98F2-4EA3-A1B4-11DD63CA80F4}" dt="2025-03-10T06:34:34.810" v="42" actId="6264"/>
          <ac:picMkLst>
            <pc:docMk/>
            <pc:sldMk cId="306212644" sldId="343"/>
            <ac:picMk id="8" creationId="{CD974BF6-1405-4800-88A2-85A7C232B435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7.752" v="34" actId="6264"/>
        <pc:sldMkLst>
          <pc:docMk/>
          <pc:sldMk cId="3304723417" sldId="348"/>
        </pc:sldMkLst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2" creationId="{6327A7D1-7403-4B88-5AC0-9052DBDDD3DC}"/>
          </ac:spMkLst>
        </pc:spChg>
        <pc:spChg chg="mod or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3" creationId="{3D38915E-2F20-69EC-E31B-DEC148252751}"/>
          </ac:spMkLst>
        </pc:spChg>
        <pc:spChg chg="mod or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4" creationId="{789AA989-BEE2-83F0-65D3-24D10A52C7C4}"/>
          </ac:spMkLst>
        </pc:spChg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5" creationId="{15B88A3D-9720-CB18-E885-F364CF6757ED}"/>
          </ac:spMkLst>
        </pc:spChg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6" creationId="{BD96E6C7-CD39-2071-6F59-262270598AFC}"/>
          </ac:spMkLst>
        </pc:spChg>
        <pc:picChg chg="mod ord">
          <ac:chgData name="Shuojie Feng" userId="4f46ee3d-74b6-4475-bf09-c95ccd3ea1b3" providerId="ADAL" clId="{B49B2F8D-98F2-4EA3-A1B4-11DD63CA80F4}" dt="2025-03-10T06:34:17.752" v="34" actId="6264"/>
          <ac:picMkLst>
            <pc:docMk/>
            <pc:sldMk cId="3304723417" sldId="348"/>
            <ac:picMk id="8" creationId="{5AB749B8-9086-0121-7690-9A8627926A8C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2.335" v="32" actId="6264"/>
        <pc:sldMkLst>
          <pc:docMk/>
          <pc:sldMk cId="30141489" sldId="362"/>
        </pc:sldMkLst>
        <pc:spChg chg="mod or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2" creationId="{09371A37-3B7F-A974-7ADD-10E19705443E}"/>
          </ac:spMkLst>
        </pc:spChg>
        <pc:spChg chg="mod or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3" creationId="{6EFD18D6-B204-F755-9709-4C5ADE9A99E6}"/>
          </ac:spMkLst>
        </pc:spChg>
        <pc:spChg chg="add del mod">
          <ac:chgData name="Shuojie Feng" userId="4f46ee3d-74b6-4475-bf09-c95ccd3ea1b3" providerId="ADAL" clId="{B49B2F8D-98F2-4EA3-A1B4-11DD63CA80F4}" dt="2025-03-10T06:33:32.439" v="24" actId="6264"/>
          <ac:spMkLst>
            <pc:docMk/>
            <pc:sldMk cId="30141489" sldId="362"/>
            <ac:spMk id="4" creationId="{BB12C4BE-655C-A1B9-6D5D-04DCACAF601D}"/>
          </ac:spMkLst>
        </pc:spChg>
        <pc:spChg chg="add del mod">
          <ac:chgData name="Shuojie Feng" userId="4f46ee3d-74b6-4475-bf09-c95ccd3ea1b3" providerId="ADAL" clId="{B49B2F8D-98F2-4EA3-A1B4-11DD63CA80F4}" dt="2025-03-10T06:33:32.439" v="24" actId="6264"/>
          <ac:spMkLst>
            <pc:docMk/>
            <pc:sldMk cId="30141489" sldId="362"/>
            <ac:spMk id="5" creationId="{A174EF6D-6553-03C0-999F-A139C05D0EF8}"/>
          </ac:spMkLst>
        </pc:spChg>
        <pc:spChg chg="add del mod">
          <ac:chgData name="Shuojie Feng" userId="4f46ee3d-74b6-4475-bf09-c95ccd3ea1b3" providerId="ADAL" clId="{B49B2F8D-98F2-4EA3-A1B4-11DD63CA80F4}" dt="2025-03-10T06:33:54.817" v="27" actId="6264"/>
          <ac:spMkLst>
            <pc:docMk/>
            <pc:sldMk cId="30141489" sldId="362"/>
            <ac:spMk id="6" creationId="{CC1D1CE9-3D9F-37D9-D5A7-430B2219951A}"/>
          </ac:spMkLst>
        </pc:spChg>
        <pc:spChg chg="add del mod">
          <ac:chgData name="Shuojie Feng" userId="4f46ee3d-74b6-4475-bf09-c95ccd3ea1b3" providerId="ADAL" clId="{B49B2F8D-98F2-4EA3-A1B4-11DD63CA80F4}" dt="2025-03-10T06:33:54.817" v="27" actId="6264"/>
          <ac:spMkLst>
            <pc:docMk/>
            <pc:sldMk cId="30141489" sldId="362"/>
            <ac:spMk id="7" creationId="{5E58D87E-8BEB-8D7B-8F62-66372B4D28C5}"/>
          </ac:spMkLst>
        </pc:spChg>
        <pc:spChg chg="add del mod">
          <ac:chgData name="Shuojie Feng" userId="4f46ee3d-74b6-4475-bf09-c95ccd3ea1b3" providerId="ADAL" clId="{B49B2F8D-98F2-4EA3-A1B4-11DD63CA80F4}" dt="2025-03-10T06:34:03.456" v="30" actId="6264"/>
          <ac:spMkLst>
            <pc:docMk/>
            <pc:sldMk cId="30141489" sldId="362"/>
            <ac:spMk id="8" creationId="{D9E4FD8F-F1FB-C535-AEA0-D61A83DB314E}"/>
          </ac:spMkLst>
        </pc:spChg>
        <pc:spChg chg="add del mod">
          <ac:chgData name="Shuojie Feng" userId="4f46ee3d-74b6-4475-bf09-c95ccd3ea1b3" providerId="ADAL" clId="{B49B2F8D-98F2-4EA3-A1B4-11DD63CA80F4}" dt="2025-03-10T06:34:03.456" v="30" actId="6264"/>
          <ac:spMkLst>
            <pc:docMk/>
            <pc:sldMk cId="30141489" sldId="362"/>
            <ac:spMk id="9" creationId="{F2E8496B-C2E3-5430-33B5-AA1E04015932}"/>
          </ac:spMkLst>
        </pc:spChg>
        <pc:spChg chg="add del mo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10" creationId="{F88B2640-2E83-132A-6854-D1C1A3B25B6B}"/>
          </ac:spMkLst>
        </pc:spChg>
        <pc:spChg chg="add del mo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11" creationId="{188B3EB4-37F2-3DEF-F5D0-56F358F35773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11.889" v="14" actId="6264"/>
        <pc:sldMkLst>
          <pc:docMk/>
          <pc:sldMk cId="2282397125" sldId="369"/>
        </pc:sldMkLst>
        <pc:spChg chg="mod or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2" creationId="{EF7DBF8C-DE05-CDCC-8A93-E9CF8DD166AD}"/>
          </ac:spMkLst>
        </pc:spChg>
        <pc:spChg chg="mod or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3" creationId="{2F369B94-B996-1CE7-AD33-7FA0009972C6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4" creationId="{449490DC-9CAD-16C1-0AB7-2488F170F4CE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5" creationId="{33362A61-FBAC-D6B0-4897-2153AED7F70E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7" creationId="{79B9B1EB-A5CC-5AC0-0DC1-AD47564D7D0D}"/>
          </ac:spMkLst>
        </pc:spChg>
        <pc:picChg chg="mod ord">
          <ac:chgData name="Shuojie Feng" userId="4f46ee3d-74b6-4475-bf09-c95ccd3ea1b3" providerId="ADAL" clId="{B49B2F8D-98F2-4EA3-A1B4-11DD63CA80F4}" dt="2025-03-10T06:33:11.889" v="14" actId="6264"/>
          <ac:picMkLst>
            <pc:docMk/>
            <pc:sldMk cId="2282397125" sldId="369"/>
            <ac:picMk id="6" creationId="{B2DC8609-9C64-3194-CCDD-22AF7CC24D70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5.505" v="20" actId="6264"/>
        <pc:sldMkLst>
          <pc:docMk/>
          <pc:sldMk cId="789118905" sldId="371"/>
        </pc:sldMkLst>
        <pc:spChg chg="mod or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2" creationId="{A5F73290-150D-4023-3438-A81F0FB72F5A}"/>
          </ac:spMkLst>
        </pc:spChg>
        <pc:spChg chg="mod or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3" creationId="{417391A1-8DE5-BF6D-13CA-82EB9E4F9031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4" creationId="{155E4409-C11C-4452-59E2-2E6C7540AB47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5" creationId="{9EBBE60F-42FE-0604-7089-E693B7C2BBBF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7" creationId="{0667F520-D80F-BD8F-BEE6-0673B91E8B75}"/>
          </ac:spMkLst>
        </pc:spChg>
        <pc:picChg chg="mod ord">
          <ac:chgData name="Shuojie Feng" userId="4f46ee3d-74b6-4475-bf09-c95ccd3ea1b3" providerId="ADAL" clId="{B49B2F8D-98F2-4EA3-A1B4-11DD63CA80F4}" dt="2025-03-10T06:33:25.505" v="20" actId="6264"/>
          <ac:picMkLst>
            <pc:docMk/>
            <pc:sldMk cId="789118905" sldId="371"/>
            <ac:picMk id="6" creationId="{AE363C14-CDF1-3709-050E-00FB4419F0BA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5.717" v="33" actId="6264"/>
        <pc:sldMkLst>
          <pc:docMk/>
          <pc:sldMk cId="944611234" sldId="372"/>
        </pc:sldMkLst>
        <pc:spChg chg="mod or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2" creationId="{9ED6094F-4883-575A-31A0-A3144044AC57}"/>
          </ac:spMkLst>
        </pc:spChg>
        <pc:spChg chg="mod or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3" creationId="{525372EA-97A7-967B-7FC1-3EE0599C7CFB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4" creationId="{2F01E50E-A4C4-5484-7E4F-473B22645132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5" creationId="{1B84C490-05E7-EAEA-D146-9A670B63B187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7" creationId="{DA872FB8-90BB-5467-3CD0-858E3E949686}"/>
          </ac:spMkLst>
        </pc:spChg>
        <pc:picChg chg="mod ord">
          <ac:chgData name="Shuojie Feng" userId="4f46ee3d-74b6-4475-bf09-c95ccd3ea1b3" providerId="ADAL" clId="{B49B2F8D-98F2-4EA3-A1B4-11DD63CA80F4}" dt="2025-03-10T06:34:15.717" v="33" actId="6264"/>
          <ac:picMkLst>
            <pc:docMk/>
            <pc:sldMk cId="944611234" sldId="372"/>
            <ac:picMk id="6" creationId="{83F06EEB-60A0-B5E1-17A6-EC72049B5F53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2.728" v="41" actId="6264"/>
        <pc:sldMkLst>
          <pc:docMk/>
          <pc:sldMk cId="517663243" sldId="373"/>
        </pc:sldMkLst>
        <pc:spChg chg="mod or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2" creationId="{918B5E49-1830-7F44-FE5E-D9B670A0DC24}"/>
          </ac:spMkLst>
        </pc:spChg>
        <pc:spChg chg="mod or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3" creationId="{410C25AC-82DB-271A-826C-DEA7115112A0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4" creationId="{2B6201D2-8BDE-DA58-8DBA-E9BFD38006B4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5" creationId="{23895393-CE2D-D428-DAEA-09717847A95D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7" creationId="{C0F28F34-8659-CCF7-99EF-80FDEA1BE8AE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8" creationId="{9C708A41-A31C-A15D-AEA0-7C2EA97A1516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9" creationId="{99CEF9DA-3938-3938-01CB-235DFD1EB022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10" creationId="{96B8898E-21E5-9726-6630-0CBED371AFCA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1" creationId="{EAF8000A-617A-54A8-25B2-FCCF707FC6BC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2" creationId="{34D8C3F7-60A0-1003-6524-5A0296780128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3" creationId="{0EDDDFCE-06CC-7FF2-EC56-7A0D9275E4CB}"/>
          </ac:spMkLst>
        </pc:spChg>
        <pc:picChg chg="mod ord">
          <ac:chgData name="Shuojie Feng" userId="4f46ee3d-74b6-4475-bf09-c95ccd3ea1b3" providerId="ADAL" clId="{B49B2F8D-98F2-4EA3-A1B4-11DD63CA80F4}" dt="2025-03-10T06:34:32.728" v="41" actId="6264"/>
          <ac:picMkLst>
            <pc:docMk/>
            <pc:sldMk cId="517663243" sldId="373"/>
            <ac:picMk id="6" creationId="{327C52FA-1890-DE05-4462-FBBE6A11048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8.123" v="43" actId="6264"/>
        <pc:sldMkLst>
          <pc:docMk/>
          <pc:sldMk cId="2036958596" sldId="376"/>
        </pc:sldMkLst>
        <pc:spChg chg="mod or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2" creationId="{16D1893A-DF1D-7DD3-0C05-8A427767EFAA}"/>
          </ac:spMkLst>
        </pc:spChg>
        <pc:spChg chg="mod or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3" creationId="{663A7D0E-5B93-72F4-4F9F-244480212DEA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4" creationId="{59EA2FE2-59E7-D234-A4D0-2ACA23589A91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5" creationId="{ECAE5B51-328A-4D45-21F3-D4DF874FB7E4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7" creationId="{2EE330B2-DCDD-C90A-5C90-5361D4129142}"/>
          </ac:spMkLst>
        </pc:spChg>
        <pc:picChg chg="mod ord">
          <ac:chgData name="Shuojie Feng" userId="4f46ee3d-74b6-4475-bf09-c95ccd3ea1b3" providerId="ADAL" clId="{B49B2F8D-98F2-4EA3-A1B4-11DD63CA80F4}" dt="2025-03-10T06:34:38.123" v="43" actId="6264"/>
          <ac:picMkLst>
            <pc:docMk/>
            <pc:sldMk cId="2036958596" sldId="376"/>
            <ac:picMk id="6" creationId="{7D661F13-2151-CD4F-DC7F-77A3077BD5B8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9.487" v="13" actId="6264"/>
        <pc:sldMkLst>
          <pc:docMk/>
          <pc:sldMk cId="3029364494" sldId="380"/>
        </pc:sldMkLst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2" creationId="{C28858E0-FDF1-3F30-87B6-440B163DD5DC}"/>
          </ac:spMkLst>
        </pc:spChg>
        <pc:spChg chg="mod or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3" creationId="{19C65FA8-076F-597A-68FF-7BDFA2AE2366}"/>
          </ac:spMkLst>
        </pc:spChg>
        <pc:spChg chg="mod or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4" creationId="{E4A7428F-8074-BDCD-5B9D-C0ADA88E453E}"/>
          </ac:spMkLst>
        </pc:spChg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5" creationId="{AD920EC1-2052-D641-CD92-E950859889E8}"/>
          </ac:spMkLst>
        </pc:spChg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7" creationId="{2BB1A83F-3F5B-F763-A8EF-5CC6E729974A}"/>
          </ac:spMkLst>
        </pc:spChg>
        <pc:picChg chg="mod ord">
          <ac:chgData name="Shuojie Feng" userId="4f46ee3d-74b6-4475-bf09-c95ccd3ea1b3" providerId="ADAL" clId="{B49B2F8D-98F2-4EA3-A1B4-11DD63CA80F4}" dt="2025-03-10T06:33:09.487" v="13" actId="6264"/>
          <ac:picMkLst>
            <pc:docMk/>
            <pc:sldMk cId="3029364494" sldId="380"/>
            <ac:picMk id="6" creationId="{57469F2E-FF15-8D1A-5C41-5332168C672D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44.081" v="45" actId="6264"/>
        <pc:sldMkLst>
          <pc:docMk/>
          <pc:sldMk cId="660898480" sldId="381"/>
        </pc:sldMkLst>
        <pc:spChg chg="add del mo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2" creationId="{0A87CBB6-CDF1-DDC6-0F0E-5FBC7B8F2D43}"/>
          </ac:spMkLst>
        </pc:spChg>
        <pc:spChg chg="mod or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3" creationId="{0C0FB4AB-7EBB-ED7D-2267-A21053E48040}"/>
          </ac:spMkLst>
        </pc:spChg>
        <pc:spChg chg="add del mo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4" creationId="{6F261098-968D-6088-4B7D-4439E3490D39}"/>
          </ac:spMkLst>
        </pc:spChg>
        <pc:picChg chg="mod ord">
          <ac:chgData name="Shuojie Feng" userId="4f46ee3d-74b6-4475-bf09-c95ccd3ea1b3" providerId="ADAL" clId="{B49B2F8D-98F2-4EA3-A1B4-11DD63CA80F4}" dt="2025-03-10T06:34:44.081" v="45" actId="6264"/>
          <ac:picMkLst>
            <pc:docMk/>
            <pc:sldMk cId="660898480" sldId="381"/>
            <ac:picMk id="5" creationId="{4EA95DD8-B657-C933-39F5-E72964936E4A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14.015" v="15" actId="6264"/>
        <pc:sldMkLst>
          <pc:docMk/>
          <pc:sldMk cId="3480926223" sldId="391"/>
        </pc:sldMkLst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" creationId="{449A0FD1-1CE8-FB14-EFD8-3EC846834467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3" creationId="{FA485FBD-9168-AB57-5934-A21664D552B0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5" creationId="{71149BD4-0FBE-5334-8A1C-D1B7D4FDE6C0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6" creationId="{F4ACD4C9-1C3C-B1EE-80F1-6FF10A71E494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7" creationId="{66F5DAC4-DD52-DCB0-027D-890769EDB612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8" creationId="{861A3310-ADB7-CB2A-2029-D749C4DE6D2D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9" creationId="{7364A256-1422-8396-E76B-BE5EBDE9B792}"/>
          </ac:spMkLst>
        </pc:spChg>
        <pc:spChg chg="mod ord">
          <ac:chgData name="Shuojie Feng" userId="4f46ee3d-74b6-4475-bf09-c95ccd3ea1b3" providerId="ADAL" clId="{B49B2F8D-98F2-4EA3-A1B4-11DD63CA80F4}" dt="2025-03-09T18:15:54.259" v="6" actId="700"/>
          <ac:spMkLst>
            <pc:docMk/>
            <pc:sldMk cId="3480926223" sldId="391"/>
            <ac:spMk id="10" creationId="{A5B0A120-822A-44DD-517D-E4E610B43C16}"/>
          </ac:spMkLst>
        </pc:spChg>
        <pc:spChg chg="mod ord">
          <ac:chgData name="Shuojie Feng" userId="4f46ee3d-74b6-4475-bf09-c95ccd3ea1b3" providerId="ADAL" clId="{B49B2F8D-98F2-4EA3-A1B4-11DD63CA80F4}" dt="2025-03-09T18:15:54.259" v="6" actId="700"/>
          <ac:spMkLst>
            <pc:docMk/>
            <pc:sldMk cId="3480926223" sldId="391"/>
            <ac:spMk id="11" creationId="{509F59E8-F2FE-8FB7-B08C-635E43426FD1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18" creationId="{05129D03-0CAB-4974-1968-48C2DCEC6591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0" creationId="{F3B92765-93B2-1463-CAA1-7524F3FCB954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1" creationId="{B034B2CF-4A0D-268D-7BA3-A038C1DA342F}"/>
          </ac:spMkLst>
        </pc:sp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3" creationId="{4A833826-80CB-E37E-F87F-F9A659CCCC32}"/>
          </ac:picMkLst>
        </pc:pic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5" creationId="{DE1B94D0-C433-BE19-1455-4D7F093A0C75}"/>
          </ac:picMkLst>
        </pc:pic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7" creationId="{221B5842-2CFE-E10D-1C1D-F606D60904E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18.053" v="17" actId="6264"/>
        <pc:sldMkLst>
          <pc:docMk/>
          <pc:sldMk cId="1480692249" sldId="392"/>
        </pc:sldMkLst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2" creationId="{FA84E01A-2585-BE14-CDEA-C2C6982E90F1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3" creationId="{CFDA5392-14D3-A360-92B3-D2552F9CE0A5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4" creationId="{7A14515E-0286-13E0-AD84-9C03D11FD33C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5" creationId="{2098CE55-CE4B-1A71-134D-B30C6033A347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6" creationId="{E29A99A9-A761-19E8-D1E9-C8B9DB7F7A8F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7" creationId="{5A0E261A-06BB-800D-021F-CA9D3BE95C07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8" creationId="{A818DA7C-129A-8E15-9C68-5B38913FA6B0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9" creationId="{8A6A9C7D-E3EC-8B0D-7764-02424017C359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0" creationId="{F660DA0F-150D-4907-C724-7CEB6F78AD86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2" creationId="{C5424C86-6E43-7B85-746D-CB9E2B490DBB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3" creationId="{C9BF1ABB-A5AD-EA31-1DA5-5A599E790CBD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5" creationId="{41189F3E-14FE-C383-2536-F518C3EBD898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8" creationId="{E8D9DECD-6F99-AFF9-74C0-16C250C1A9AA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9" creationId="{13B9A476-09D2-75EF-1E94-40E61BA050EF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27.441" v="21" actId="6264"/>
        <pc:sldMkLst>
          <pc:docMk/>
          <pc:sldMk cId="2557989569" sldId="393"/>
        </pc:sldMkLst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2" creationId="{770440AA-C247-9B0E-0138-59D98C512F1E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3" creationId="{CEF2A69E-23AB-7CF0-1278-F05E67A99A34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4" creationId="{66912C97-BA79-5B9A-99DD-FFA07A7192FE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5" creationId="{239B9097-C674-02FD-7984-257EB61D6104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7" creationId="{78709000-FBCC-10CF-488D-A883106F888C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8" creationId="{BD2CADB4-4B00-BEB9-96CA-9F9A9DB666D6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9" creationId="{F8909374-0A1B-E9AF-A62D-645BECB712EF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0" creationId="{539EE458-9DF9-C8BF-1BDE-BFC410E3FF2C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1" creationId="{AF651256-540E-0771-7FA1-3938C2B54D73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2" creationId="{696CABC0-CB35-820A-604E-EAE385030B2A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3" creationId="{2796E9FE-E17D-36E6-7C88-CB8D0F5BB9AA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14" creationId="{7D2D6BE2-1068-2A87-2884-76EC3F71F2A5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19" creationId="{BAFCF63D-E826-AE26-C638-8174C795F65B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24" creationId="{47D20F6F-6DF4-A0BC-5673-09BBAB801114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557989569" sldId="393"/>
            <ac:picMk id="22" creationId="{08A5F688-AAE4-8F1E-0364-2ED6166E8AE4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9.638" v="35" actId="6264"/>
        <pc:sldMkLst>
          <pc:docMk/>
          <pc:sldMk cId="1641402621" sldId="394"/>
        </pc:sldMkLst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2" creationId="{E2CB49C4-FC7A-8BCB-7DC5-BD3EECC0A92C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3" creationId="{E1469678-B54B-33BC-D8CB-6B765371E129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4" creationId="{AE15009E-0C11-75CD-B7F1-D6B390495827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5" creationId="{E1CEC497-BA41-D759-D0F7-EC62A4D42F31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6" creationId="{9DA22CEF-421E-A6A6-ECB4-2612EA3A23A4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7" creationId="{0ED94099-95E8-15D8-1853-398FB3EE3658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8" creationId="{21C1E420-3479-335A-0C4A-9EA0FB5C93EE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9" creationId="{9468D026-F39F-28BC-62CD-A87314298DCA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10" creationId="{A14D7915-4738-62D9-18BB-D068002D1F93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11" creationId="{23311576-1347-9A46-4CF4-5EC72E4F6F56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2" creationId="{9A7A7C36-4C2C-CC67-E2BA-73A015E7B283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4" creationId="{384200D1-376B-B3A0-7710-F3A32DD615F6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6" creationId="{907F75AB-0119-415A-1667-AA0B03FE6233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8" creationId="{8AF2EADF-322A-E69A-FABA-87F6CA0DB16D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9" creationId="{578EFB34-97A1-9D28-3AF7-4947734B7907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20" creationId="{DE3DC3A8-288F-3A93-64B6-CF9E7878C328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1641402621" sldId="394"/>
            <ac:picMk id="13" creationId="{B53F619D-4864-2762-897F-5A7F5B528779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40.260" v="44" actId="6264"/>
        <pc:sldMkLst>
          <pc:docMk/>
          <pc:sldMk cId="2942273986" sldId="395"/>
        </pc:sldMkLst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2" creationId="{8760C028-0252-4472-9630-911E31C0452F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3" creationId="{9A47EDB9-A641-BB47-6B84-5B093BE0F8EE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4" creationId="{BBBB0DB3-26D3-A0EF-0432-72535E7F39BB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5" creationId="{54ADCFBF-7A0C-0E6D-3794-DB7930F5FEBA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6" creationId="{AD2F73A1-45B1-038E-B5E0-015C8B74DF5F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7" creationId="{8F6E209A-E39B-355A-CA57-CB976767A75A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8" creationId="{0B88896F-7054-08CD-74E4-1D3DD168C964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9" creationId="{6067E782-0EFC-0174-01B6-60E84068C2D6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10" creationId="{B1A5BFAD-1A24-0271-D8CA-762425E2D016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2" creationId="{057486FD-73AD-9127-E5BF-42A29226532F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7" creationId="{106BBEFD-5A31-C322-EC7E-899D97D0D91B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9" creationId="{EBA1E38E-2DE5-4E59-92BF-19F2DC4A94FC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24" creationId="{C5913DCA-3CA8-8DEF-32ED-FDC1577B8B5C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26" creationId="{94E78046-BE8B-666A-F154-BBA2D9DE3B19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16" creationId="{2D784751-E088-2165-89EE-071DC66E37A4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18" creationId="{A20CC4F2-A89A-80FD-2824-A387C8F6A9A0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20" creationId="{E2FD0FDD-074F-8B15-080E-30A017E7CDBC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22" creationId="{253C9F8E-F2F0-BD53-758F-E6BCDE160F62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7.727" v="12" actId="6264"/>
        <pc:sldMkLst>
          <pc:docMk/>
          <pc:sldMk cId="3656576612" sldId="397"/>
        </pc:sldMkLst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" creationId="{64E5B9A5-654F-D10C-C72F-92F9B261CB60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4" creationId="{F24B31C9-771F-A407-D89F-280DF73B2FEF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6" creationId="{930E7F64-B964-8C53-CF09-F8CC256DCB1B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8" creationId="{1FF48E63-DF4C-5288-C8FE-B465284EA825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0" creationId="{44926C95-B877-91A7-C35C-D42E894A714C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11" creationId="{1892148A-47C2-00A7-9F32-9193CDAA3EDE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2" creationId="{8CCE4395-2732-DD6C-B289-143F90EC99FA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3" creationId="{8F99EFA3-031E-E36A-8AD1-8C56185D1B2F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4" creationId="{C2D00FDD-9F14-449E-3CD7-6B5341C37C94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8" creationId="{61893011-B4F2-675B-6ABD-AB8CFD0E5219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19" creationId="{233AB34C-AC52-A4BF-66C8-5517AA5B1484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20" creationId="{E119D6F8-1848-56DE-40BE-052E4802C19F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22" creationId="{1F02ADC0-0099-67F6-F08A-0029B2577699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2" creationId="{2971C787-3522-FE7B-6225-DE8C9753B9CB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3" creationId="{F4FF6A71-C7CC-D39B-86E1-368A658659F3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7" creationId="{4B97D513-A6D7-AA78-BCCC-59B16953F273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20.195" v="18" actId="6264"/>
        <pc:sldMkLst>
          <pc:docMk/>
          <pc:sldMk cId="3999775115" sldId="398"/>
        </pc:sldMkLst>
        <pc:spChg chg="mod or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2" creationId="{E4635989-D16D-49E3-0B23-EF6D950B53E1}"/>
          </ac:spMkLst>
        </pc:spChg>
        <pc:spChg chg="mod or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3" creationId="{01CC583E-C6DE-280C-5CB1-CCFC8F4CD04E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4" creationId="{135EF74D-6E4B-4D67-A79C-BB4FCAB8CDDF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5" creationId="{E870ABBD-DBA4-B8BF-2C4D-D58A13A3311A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7" creationId="{D8C2C093-A0DE-B2F8-EFD4-728302368EFE}"/>
          </ac:spMkLst>
        </pc:spChg>
        <pc:picChg chg="mod ord">
          <ac:chgData name="Shuojie Feng" userId="4f46ee3d-74b6-4475-bf09-c95ccd3ea1b3" providerId="ADAL" clId="{B49B2F8D-98F2-4EA3-A1B4-11DD63CA80F4}" dt="2025-03-10T06:33:20.195" v="18" actId="6264"/>
          <ac:picMkLst>
            <pc:docMk/>
            <pc:sldMk cId="3999775115" sldId="398"/>
            <ac:picMk id="6" creationId="{DC2B93C7-00B2-30B3-AB94-2985B49D60C1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5.237" v="11" actId="6264"/>
        <pc:sldMkLst>
          <pc:docMk/>
          <pc:sldMk cId="2274281614" sldId="399"/>
        </pc:sldMkLst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2" creationId="{20D3872E-D8F0-BF64-FC5F-317F5A47DBCD}"/>
          </ac:spMkLst>
        </pc:spChg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3" creationId="{DEB480B4-3B70-1D3F-43D1-F14B9904D8BF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4" creationId="{B6939176-8AB7-8803-966C-1366EA6750DF}"/>
          </ac:spMkLst>
        </pc:spChg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5" creationId="{BF48FAAD-5698-8F60-B5F5-D8E6848186B7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6" creationId="{EC32ED60-B684-BBC5-ED34-5EE46C0414FE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8" creationId="{317CC358-8CB9-DE18-3BE7-3B3927A51E48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9" creationId="{BB9C0364-1BD1-DBD2-5D02-B69DDA34E867}"/>
          </ac:spMkLst>
        </pc:spChg>
        <pc:picChg chg="mod ord">
          <ac:chgData name="Shuojie Feng" userId="4f46ee3d-74b6-4475-bf09-c95ccd3ea1b3" providerId="ADAL" clId="{B49B2F8D-98F2-4EA3-A1B4-11DD63CA80F4}" dt="2025-03-10T06:33:05.237" v="11" actId="6264"/>
          <ac:picMkLst>
            <pc:docMk/>
            <pc:sldMk cId="2274281614" sldId="399"/>
            <ac:picMk id="7" creationId="{E2BED5B4-2DEA-47BF-036D-691EEE7D2772}"/>
          </ac:picMkLst>
        </pc:picChg>
      </pc:sldChg>
      <pc:sldMasterChg chg="modSldLayout">
        <pc:chgData name="Shuojie Feng" userId="4f46ee3d-74b6-4475-bf09-c95ccd3ea1b3" providerId="ADAL" clId="{B49B2F8D-98F2-4EA3-A1B4-11DD63CA80F4}" dt="2025-03-11T08:31:03.008" v="82"/>
        <pc:sldMasterMkLst>
          <pc:docMk/>
          <pc:sldMasterMk cId="0" sldId="2147483648"/>
        </pc:sldMasterMkLst>
        <pc:sldLayoutChg chg="modSp mod">
          <pc:chgData name="Shuojie Feng" userId="4f46ee3d-74b6-4475-bf09-c95ccd3ea1b3" providerId="ADAL" clId="{B49B2F8D-98F2-4EA3-A1B4-11DD63CA80F4}" dt="2025-03-10T06:38:19.543" v="46" actId="1035"/>
          <pc:sldLayoutMkLst>
            <pc:docMk/>
            <pc:sldMasterMk cId="0" sldId="2147483648"/>
            <pc:sldLayoutMk cId="1702519291" sldId="2147483654"/>
          </pc:sldLayoutMkLst>
          <pc:spChg chg="mod">
            <ac:chgData name="Shuojie Feng" userId="4f46ee3d-74b6-4475-bf09-c95ccd3ea1b3" providerId="ADAL" clId="{B49B2F8D-98F2-4EA3-A1B4-11DD63CA80F4}" dt="2025-03-10T06:38:19.543" v="46" actId="1035"/>
            <ac:spMkLst>
              <pc:docMk/>
              <pc:sldMasterMk cId="0" sldId="2147483648"/>
              <pc:sldLayoutMk cId="1702519291" sldId="2147483654"/>
              <ac:spMk id="18" creationId="{54D9E87A-1CDC-4014-2314-39FC7B07C83B}"/>
            </ac:spMkLst>
          </pc:spChg>
        </pc:sldLayoutChg>
        <pc:sldLayoutChg chg="addSp delSp modSp">
          <pc:chgData name="Shuojie Feng" userId="4f46ee3d-74b6-4475-bf09-c95ccd3ea1b3" providerId="ADAL" clId="{B49B2F8D-98F2-4EA3-A1B4-11DD63CA80F4}" dt="2025-03-11T08:31:03.008" v="82"/>
          <pc:sldLayoutMkLst>
            <pc:docMk/>
            <pc:sldMasterMk cId="0" sldId="2147483648"/>
            <pc:sldLayoutMk cId="375255261" sldId="2147483661"/>
          </pc:sldLayoutMkLst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2" creationId="{948FCB26-FABA-4254-8C9B-A36A81AB477E}"/>
            </ac:spMkLst>
          </pc:spChg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4" creationId="{4293705F-098C-6843-501F-04E56D73A27B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5" creationId="{9D7705C1-E2D3-B1B7-C51C-44843980FFF1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6" creationId="{5E67C389-E6A8-48B1-74CD-322C690F98FD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7" creationId="{021528A5-067A-BD49-2204-67FF006E8BBF}"/>
            </ac:spMkLst>
          </pc:spChg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8" creationId="{04060EE7-4A1F-B89A-364A-DE0B3714BFBD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39:55.819" v="47" actId="13244"/>
          <pc:sldLayoutMkLst>
            <pc:docMk/>
            <pc:sldMasterMk cId="0" sldId="2147483648"/>
            <pc:sldLayoutMk cId="2089415090" sldId="2147483664"/>
          </pc:sldLayoutMkLst>
          <pc:spChg chg="ord">
            <ac:chgData name="Shuojie Feng" userId="4f46ee3d-74b6-4475-bf09-c95ccd3ea1b3" providerId="ADAL" clId="{B49B2F8D-98F2-4EA3-A1B4-11DD63CA80F4}" dt="2025-03-10T06:39:55.819" v="47" actId="13244"/>
            <ac:spMkLst>
              <pc:docMk/>
              <pc:sldMasterMk cId="0" sldId="2147483648"/>
              <pc:sldLayoutMk cId="2089415090" sldId="2147483664"/>
              <ac:spMk id="4" creationId="{C40143AB-871B-A40A-4ABF-203E363009E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03.816" v="48" actId="13244"/>
          <pc:sldLayoutMkLst>
            <pc:docMk/>
            <pc:sldMasterMk cId="0" sldId="2147483648"/>
            <pc:sldLayoutMk cId="2291920708" sldId="2147483665"/>
          </pc:sldLayoutMkLst>
          <pc:spChg chg="mod ord">
            <ac:chgData name="Shuojie Feng" userId="4f46ee3d-74b6-4475-bf09-c95ccd3ea1b3" providerId="ADAL" clId="{B49B2F8D-98F2-4EA3-A1B4-11DD63CA80F4}" dt="2025-03-10T06:40:03.816" v="48" actId="13244"/>
            <ac:spMkLst>
              <pc:docMk/>
              <pc:sldMasterMk cId="0" sldId="2147483648"/>
              <pc:sldLayoutMk cId="2291920708" sldId="2147483665"/>
              <ac:spMk id="5" creationId="{80179A78-77A7-2005-19C5-C07E817AB4A8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07.659" v="49" actId="13244"/>
          <pc:sldLayoutMkLst>
            <pc:docMk/>
            <pc:sldMasterMk cId="0" sldId="2147483648"/>
            <pc:sldLayoutMk cId="617752306" sldId="2147483666"/>
          </pc:sldLayoutMkLst>
          <pc:spChg chg="ord">
            <ac:chgData name="Shuojie Feng" userId="4f46ee3d-74b6-4475-bf09-c95ccd3ea1b3" providerId="ADAL" clId="{B49B2F8D-98F2-4EA3-A1B4-11DD63CA80F4}" dt="2025-03-10T06:40:07.659" v="49" actId="13244"/>
            <ac:spMkLst>
              <pc:docMk/>
              <pc:sldMasterMk cId="0" sldId="2147483648"/>
              <pc:sldLayoutMk cId="617752306" sldId="2147483666"/>
              <ac:spMk id="3" creationId="{42467BD2-62D0-543A-E4EC-DB0D7C8A1B0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11.607" v="50" actId="13244"/>
          <pc:sldLayoutMkLst>
            <pc:docMk/>
            <pc:sldMasterMk cId="0" sldId="2147483648"/>
            <pc:sldLayoutMk cId="3282136060" sldId="2147483667"/>
          </pc:sldLayoutMkLst>
          <pc:spChg chg="ord">
            <ac:chgData name="Shuojie Feng" userId="4f46ee3d-74b6-4475-bf09-c95ccd3ea1b3" providerId="ADAL" clId="{B49B2F8D-98F2-4EA3-A1B4-11DD63CA80F4}" dt="2025-03-10T06:40:11.607" v="50" actId="13244"/>
            <ac:spMkLst>
              <pc:docMk/>
              <pc:sldMasterMk cId="0" sldId="2147483648"/>
              <pc:sldLayoutMk cId="3282136060" sldId="2147483667"/>
              <ac:spMk id="5" creationId="{A31706AB-E4B8-078D-026D-990252BF26E4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16.991" v="51" actId="13244"/>
          <pc:sldLayoutMkLst>
            <pc:docMk/>
            <pc:sldMasterMk cId="0" sldId="2147483648"/>
            <pc:sldLayoutMk cId="1647383111" sldId="2147483668"/>
          </pc:sldLayoutMkLst>
          <pc:spChg chg="ord">
            <ac:chgData name="Shuojie Feng" userId="4f46ee3d-74b6-4475-bf09-c95ccd3ea1b3" providerId="ADAL" clId="{B49B2F8D-98F2-4EA3-A1B4-11DD63CA80F4}" dt="2025-03-10T06:40:16.991" v="51" actId="13244"/>
            <ac:spMkLst>
              <pc:docMk/>
              <pc:sldMasterMk cId="0" sldId="2147483648"/>
              <pc:sldLayoutMk cId="1647383111" sldId="2147483668"/>
              <ac:spMk id="11" creationId="{EAF18FE0-442F-6AE0-4A34-0A68895F343D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21.397" v="52" actId="13244"/>
          <pc:sldLayoutMkLst>
            <pc:docMk/>
            <pc:sldMasterMk cId="0" sldId="2147483648"/>
            <pc:sldLayoutMk cId="1607788861" sldId="2147483669"/>
          </pc:sldLayoutMkLst>
          <pc:spChg chg="ord">
            <ac:chgData name="Shuojie Feng" userId="4f46ee3d-74b6-4475-bf09-c95ccd3ea1b3" providerId="ADAL" clId="{B49B2F8D-98F2-4EA3-A1B4-11DD63CA80F4}" dt="2025-03-10T06:40:21.397" v="52" actId="13244"/>
            <ac:spMkLst>
              <pc:docMk/>
              <pc:sldMasterMk cId="0" sldId="2147483648"/>
              <pc:sldLayoutMk cId="1607788861" sldId="2147483669"/>
              <ac:spMk id="7" creationId="{34DD1C0B-8CAB-7B69-0068-FA66F2AC06B9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25.173" v="53" actId="13244"/>
          <pc:sldLayoutMkLst>
            <pc:docMk/>
            <pc:sldMasterMk cId="0" sldId="2147483648"/>
            <pc:sldLayoutMk cId="1481064607" sldId="2147483670"/>
          </pc:sldLayoutMkLst>
          <pc:spChg chg="ord">
            <ac:chgData name="Shuojie Feng" userId="4f46ee3d-74b6-4475-bf09-c95ccd3ea1b3" providerId="ADAL" clId="{B49B2F8D-98F2-4EA3-A1B4-11DD63CA80F4}" dt="2025-03-10T06:40:25.173" v="53" actId="13244"/>
            <ac:spMkLst>
              <pc:docMk/>
              <pc:sldMasterMk cId="0" sldId="2147483648"/>
              <pc:sldLayoutMk cId="1481064607" sldId="2147483670"/>
              <ac:spMk id="6" creationId="{CA46B297-C880-6157-3B17-0BC02453DF4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37.042" v="54" actId="13244"/>
          <pc:sldLayoutMkLst>
            <pc:docMk/>
            <pc:sldMasterMk cId="0" sldId="2147483648"/>
            <pc:sldLayoutMk cId="1978662322" sldId="2147483671"/>
          </pc:sldLayoutMkLst>
          <pc:spChg chg="ord">
            <ac:chgData name="Shuojie Feng" userId="4f46ee3d-74b6-4475-bf09-c95ccd3ea1b3" providerId="ADAL" clId="{B49B2F8D-98F2-4EA3-A1B4-11DD63CA80F4}" dt="2025-03-10T06:40:37.042" v="54" actId="13244"/>
            <ac:spMkLst>
              <pc:docMk/>
              <pc:sldMasterMk cId="0" sldId="2147483648"/>
              <pc:sldLayoutMk cId="1978662322" sldId="2147483671"/>
              <ac:spMk id="3" creationId="{DADA4ECD-4494-EA14-631D-9D60BF413E7F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1T08:26:45.748" v="75" actId="1076"/>
          <pc:sldLayoutMkLst>
            <pc:docMk/>
            <pc:sldMasterMk cId="0" sldId="2147483648"/>
            <pc:sldLayoutMk cId="1392514246" sldId="2147483672"/>
          </pc:sldLayoutMkLst>
          <pc:spChg chg="mod">
            <ac:chgData name="Shuojie Feng" userId="4f46ee3d-74b6-4475-bf09-c95ccd3ea1b3" providerId="ADAL" clId="{B49B2F8D-98F2-4EA3-A1B4-11DD63CA80F4}" dt="2025-03-11T08:26:45.748" v="75" actId="1076"/>
            <ac:spMkLst>
              <pc:docMk/>
              <pc:sldMasterMk cId="0" sldId="2147483648"/>
              <pc:sldLayoutMk cId="1392514246" sldId="2147483672"/>
              <ac:spMk id="9" creationId="{40307E41-6967-98D0-2B22-C44AADD69EAF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42.093" v="55" actId="13244"/>
          <pc:sldLayoutMkLst>
            <pc:docMk/>
            <pc:sldMasterMk cId="0" sldId="2147483648"/>
            <pc:sldLayoutMk cId="1895295507" sldId="2147483673"/>
          </pc:sldLayoutMkLst>
          <pc:spChg chg="ord">
            <ac:chgData name="Shuojie Feng" userId="4f46ee3d-74b6-4475-bf09-c95ccd3ea1b3" providerId="ADAL" clId="{B49B2F8D-98F2-4EA3-A1B4-11DD63CA80F4}" dt="2025-03-10T06:40:42.093" v="55" actId="13244"/>
            <ac:spMkLst>
              <pc:docMk/>
              <pc:sldMasterMk cId="0" sldId="2147483648"/>
              <pc:sldLayoutMk cId="1895295507" sldId="2147483673"/>
              <ac:spMk id="3" creationId="{F58B0601-C34C-BDF8-8583-9991A91F8EF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52.701" v="57" actId="13244"/>
          <pc:sldLayoutMkLst>
            <pc:docMk/>
            <pc:sldMasterMk cId="0" sldId="2147483648"/>
            <pc:sldLayoutMk cId="1033042907" sldId="2147483674"/>
          </pc:sldLayoutMkLst>
          <pc:spChg chg="ord">
            <ac:chgData name="Shuojie Feng" userId="4f46ee3d-74b6-4475-bf09-c95ccd3ea1b3" providerId="ADAL" clId="{B49B2F8D-98F2-4EA3-A1B4-11DD63CA80F4}" dt="2025-03-10T06:40:52.701" v="57" actId="13244"/>
            <ac:spMkLst>
              <pc:docMk/>
              <pc:sldMasterMk cId="0" sldId="2147483648"/>
              <pc:sldLayoutMk cId="1033042907" sldId="2147483674"/>
              <ac:spMk id="2" creationId="{B59458D0-3685-F716-1340-4CA2129FC0A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02.427" v="58" actId="13244"/>
          <pc:sldLayoutMkLst>
            <pc:docMk/>
            <pc:sldMasterMk cId="0" sldId="2147483648"/>
            <pc:sldLayoutMk cId="1237107816" sldId="2147483675"/>
          </pc:sldLayoutMkLst>
          <pc:spChg chg="ord">
            <ac:chgData name="Shuojie Feng" userId="4f46ee3d-74b6-4475-bf09-c95ccd3ea1b3" providerId="ADAL" clId="{B49B2F8D-98F2-4EA3-A1B4-11DD63CA80F4}" dt="2025-03-10T06:41:02.427" v="58" actId="13244"/>
            <ac:spMkLst>
              <pc:docMk/>
              <pc:sldMasterMk cId="0" sldId="2147483648"/>
              <pc:sldLayoutMk cId="1237107816" sldId="2147483675"/>
              <ac:spMk id="3" creationId="{C6D4AD2F-D082-4D53-364B-2AB7F22C4BE2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13.903" v="59" actId="13244"/>
          <pc:sldLayoutMkLst>
            <pc:docMk/>
            <pc:sldMasterMk cId="0" sldId="2147483648"/>
            <pc:sldLayoutMk cId="1007427702" sldId="2147483677"/>
          </pc:sldLayoutMkLst>
          <pc:spChg chg="ord">
            <ac:chgData name="Shuojie Feng" userId="4f46ee3d-74b6-4475-bf09-c95ccd3ea1b3" providerId="ADAL" clId="{B49B2F8D-98F2-4EA3-A1B4-11DD63CA80F4}" dt="2025-03-10T06:41:13.903" v="59" actId="13244"/>
            <ac:spMkLst>
              <pc:docMk/>
              <pc:sldMasterMk cId="0" sldId="2147483648"/>
              <pc:sldLayoutMk cId="1007427702" sldId="2147483677"/>
              <ac:spMk id="4" creationId="{6AD37751-87A6-2102-5FE0-13CF0475375A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28.052" v="60" actId="13244"/>
          <pc:sldLayoutMkLst>
            <pc:docMk/>
            <pc:sldMasterMk cId="0" sldId="2147483648"/>
            <pc:sldLayoutMk cId="3566484376" sldId="2147483679"/>
          </pc:sldLayoutMkLst>
          <pc:spChg chg="ord">
            <ac:chgData name="Shuojie Feng" userId="4f46ee3d-74b6-4475-bf09-c95ccd3ea1b3" providerId="ADAL" clId="{B49B2F8D-98F2-4EA3-A1B4-11DD63CA80F4}" dt="2025-03-10T06:41:28.052" v="60" actId="13244"/>
            <ac:spMkLst>
              <pc:docMk/>
              <pc:sldMasterMk cId="0" sldId="2147483648"/>
              <pc:sldLayoutMk cId="3566484376" sldId="2147483679"/>
              <ac:spMk id="5" creationId="{588022B9-94F3-E71A-0D00-132BBF9A0CA7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32.896" v="61" actId="13244"/>
          <pc:sldLayoutMkLst>
            <pc:docMk/>
            <pc:sldMasterMk cId="0" sldId="2147483648"/>
            <pc:sldLayoutMk cId="2683211096" sldId="2147483680"/>
          </pc:sldLayoutMkLst>
          <pc:spChg chg="ord">
            <ac:chgData name="Shuojie Feng" userId="4f46ee3d-74b6-4475-bf09-c95ccd3ea1b3" providerId="ADAL" clId="{B49B2F8D-98F2-4EA3-A1B4-11DD63CA80F4}" dt="2025-03-10T06:41:32.896" v="61" actId="13244"/>
            <ac:spMkLst>
              <pc:docMk/>
              <pc:sldMasterMk cId="0" sldId="2147483648"/>
              <pc:sldLayoutMk cId="2683211096" sldId="2147483680"/>
              <ac:spMk id="3" creationId="{BDB04DE6-EAC2-AC37-0397-9528F6C574F2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37.189" v="62" actId="13244"/>
          <pc:sldLayoutMkLst>
            <pc:docMk/>
            <pc:sldMasterMk cId="0" sldId="2147483648"/>
            <pc:sldLayoutMk cId="3243713867" sldId="2147483681"/>
          </pc:sldLayoutMkLst>
          <pc:spChg chg="ord">
            <ac:chgData name="Shuojie Feng" userId="4f46ee3d-74b6-4475-bf09-c95ccd3ea1b3" providerId="ADAL" clId="{B49B2F8D-98F2-4EA3-A1B4-11DD63CA80F4}" dt="2025-03-10T06:41:37.189" v="62" actId="13244"/>
            <ac:spMkLst>
              <pc:docMk/>
              <pc:sldMasterMk cId="0" sldId="2147483648"/>
              <pc:sldLayoutMk cId="3243713867" sldId="2147483681"/>
              <ac:spMk id="4" creationId="{A83DB3FE-F7D2-E449-4412-979DFDADDC8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43.600" v="64" actId="13244"/>
          <pc:sldLayoutMkLst>
            <pc:docMk/>
            <pc:sldMasterMk cId="0" sldId="2147483648"/>
            <pc:sldLayoutMk cId="3300740001" sldId="2147483682"/>
          </pc:sldLayoutMkLst>
          <pc:spChg chg="ord">
            <ac:chgData name="Shuojie Feng" userId="4f46ee3d-74b6-4475-bf09-c95ccd3ea1b3" providerId="ADAL" clId="{B49B2F8D-98F2-4EA3-A1B4-11DD63CA80F4}" dt="2025-03-10T06:41:42.243" v="63" actId="13244"/>
            <ac:spMkLst>
              <pc:docMk/>
              <pc:sldMasterMk cId="0" sldId="2147483648"/>
              <pc:sldLayoutMk cId="3300740001" sldId="2147483682"/>
              <ac:spMk id="7" creationId="{9A29A789-F42A-CE01-5134-E27AA725CDBF}"/>
            </ac:spMkLst>
          </pc:spChg>
          <pc:spChg chg="ord">
            <ac:chgData name="Shuojie Feng" userId="4f46ee3d-74b6-4475-bf09-c95ccd3ea1b3" providerId="ADAL" clId="{B49B2F8D-98F2-4EA3-A1B4-11DD63CA80F4}" dt="2025-03-10T06:41:43.600" v="64" actId="13244"/>
            <ac:spMkLst>
              <pc:docMk/>
              <pc:sldMasterMk cId="0" sldId="2147483648"/>
              <pc:sldLayoutMk cId="3300740001" sldId="2147483682"/>
              <ac:spMk id="11" creationId="{7F8EA658-2652-6F81-1B04-D50C60A3F171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52.487" v="66" actId="13244"/>
          <pc:sldLayoutMkLst>
            <pc:docMk/>
            <pc:sldMasterMk cId="0" sldId="2147483648"/>
            <pc:sldLayoutMk cId="1440830589" sldId="2147483683"/>
          </pc:sldLayoutMkLst>
          <pc:spChg chg="ord">
            <ac:chgData name="Shuojie Feng" userId="4f46ee3d-74b6-4475-bf09-c95ccd3ea1b3" providerId="ADAL" clId="{B49B2F8D-98F2-4EA3-A1B4-11DD63CA80F4}" dt="2025-03-10T06:41:52.487" v="66" actId="13244"/>
            <ac:spMkLst>
              <pc:docMk/>
              <pc:sldMasterMk cId="0" sldId="2147483648"/>
              <pc:sldLayoutMk cId="1440830589" sldId="2147483683"/>
              <ac:spMk id="4" creationId="{E98E2102-73F7-E059-C739-47418EA880A4}"/>
            </ac:spMkLst>
          </pc:spChg>
          <pc:spChg chg="ord">
            <ac:chgData name="Shuojie Feng" userId="4f46ee3d-74b6-4475-bf09-c95ccd3ea1b3" providerId="ADAL" clId="{B49B2F8D-98F2-4EA3-A1B4-11DD63CA80F4}" dt="2025-03-10T06:41:47.989" v="65" actId="13244"/>
            <ac:spMkLst>
              <pc:docMk/>
              <pc:sldMasterMk cId="0" sldId="2147483648"/>
              <pc:sldLayoutMk cId="1440830589" sldId="2147483683"/>
              <ac:spMk id="11" creationId="{7F8EA658-2652-6F81-1B04-D50C60A3F171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59.297" v="67" actId="13244"/>
          <pc:sldLayoutMkLst>
            <pc:docMk/>
            <pc:sldMasterMk cId="0" sldId="2147483648"/>
            <pc:sldLayoutMk cId="3524722207" sldId="2147483684"/>
          </pc:sldLayoutMkLst>
          <pc:spChg chg="ord">
            <ac:chgData name="Shuojie Feng" userId="4f46ee3d-74b6-4475-bf09-c95ccd3ea1b3" providerId="ADAL" clId="{B49B2F8D-98F2-4EA3-A1B4-11DD63CA80F4}" dt="2025-03-10T06:41:59.297" v="67" actId="13244"/>
            <ac:spMkLst>
              <pc:docMk/>
              <pc:sldMasterMk cId="0" sldId="2147483648"/>
              <pc:sldLayoutMk cId="3524722207" sldId="2147483684"/>
              <ac:spMk id="4" creationId="{3F37715F-06AC-F5A6-12CE-84D44B400AD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05.686" v="68" actId="13244"/>
          <pc:sldLayoutMkLst>
            <pc:docMk/>
            <pc:sldMasterMk cId="0" sldId="2147483648"/>
            <pc:sldLayoutMk cId="1106498779" sldId="2147483685"/>
          </pc:sldLayoutMkLst>
          <pc:spChg chg="ord">
            <ac:chgData name="Shuojie Feng" userId="4f46ee3d-74b6-4475-bf09-c95ccd3ea1b3" providerId="ADAL" clId="{B49B2F8D-98F2-4EA3-A1B4-11DD63CA80F4}" dt="2025-03-10T06:42:05.686" v="68" actId="13244"/>
            <ac:spMkLst>
              <pc:docMk/>
              <pc:sldMasterMk cId="0" sldId="2147483648"/>
              <pc:sldLayoutMk cId="1106498779" sldId="2147483685"/>
              <ac:spMk id="6" creationId="{408C7461-314A-7430-6CA4-63A01F73BA4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08.776" v="69" actId="13244"/>
          <pc:sldLayoutMkLst>
            <pc:docMk/>
            <pc:sldMasterMk cId="0" sldId="2147483648"/>
            <pc:sldLayoutMk cId="1715890625" sldId="2147483686"/>
          </pc:sldLayoutMkLst>
          <pc:spChg chg="ord">
            <ac:chgData name="Shuojie Feng" userId="4f46ee3d-74b6-4475-bf09-c95ccd3ea1b3" providerId="ADAL" clId="{B49B2F8D-98F2-4EA3-A1B4-11DD63CA80F4}" dt="2025-03-10T06:42:08.776" v="69" actId="13244"/>
            <ac:spMkLst>
              <pc:docMk/>
              <pc:sldMasterMk cId="0" sldId="2147483648"/>
              <pc:sldLayoutMk cId="1715890625" sldId="2147483686"/>
              <ac:spMk id="3" creationId="{A1E571DC-86DF-2230-52AD-9440B5CB4DB4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13.706" v="70" actId="13244"/>
          <pc:sldLayoutMkLst>
            <pc:docMk/>
            <pc:sldMasterMk cId="0" sldId="2147483648"/>
            <pc:sldLayoutMk cId="2245109382" sldId="2147483687"/>
          </pc:sldLayoutMkLst>
          <pc:spChg chg="ord">
            <ac:chgData name="Shuojie Feng" userId="4f46ee3d-74b6-4475-bf09-c95ccd3ea1b3" providerId="ADAL" clId="{B49B2F8D-98F2-4EA3-A1B4-11DD63CA80F4}" dt="2025-03-10T06:42:13.706" v="70" actId="13244"/>
            <ac:spMkLst>
              <pc:docMk/>
              <pc:sldMasterMk cId="0" sldId="2147483648"/>
              <pc:sldLayoutMk cId="2245109382" sldId="2147483687"/>
              <ac:spMk id="7" creationId="{81C9BBE1-F163-BFCA-3F62-3189A30FA7B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3:45.592" v="72" actId="255"/>
          <pc:sldLayoutMkLst>
            <pc:docMk/>
            <pc:sldMasterMk cId="0" sldId="2147483648"/>
            <pc:sldLayoutMk cId="2595250059" sldId="2147483700"/>
          </pc:sldLayoutMkLst>
          <pc:spChg chg="mod">
            <ac:chgData name="Shuojie Feng" userId="4f46ee3d-74b6-4475-bf09-c95ccd3ea1b3" providerId="ADAL" clId="{B49B2F8D-98F2-4EA3-A1B4-11DD63CA80F4}" dt="2025-03-10T06:43:45.592" v="72" actId="255"/>
            <ac:spMkLst>
              <pc:docMk/>
              <pc:sldMasterMk cId="0" sldId="2147483648"/>
              <pc:sldLayoutMk cId="2595250059" sldId="2147483700"/>
              <ac:spMk id="3" creationId="{9571C769-CEC8-962A-01E6-15B0E056791E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1T08:30:41.936" v="79" actId="1076"/>
          <pc:sldLayoutMkLst>
            <pc:docMk/>
            <pc:sldMasterMk cId="0" sldId="2147483648"/>
            <pc:sldLayoutMk cId="3191022383" sldId="2147483702"/>
          </pc:sldLayoutMkLst>
          <pc:spChg chg="mod ord">
            <ac:chgData name="Shuojie Feng" userId="4f46ee3d-74b6-4475-bf09-c95ccd3ea1b3" providerId="ADAL" clId="{B49B2F8D-98F2-4EA3-A1B4-11DD63CA80F4}" dt="2025-03-11T08:30:41.936" v="79" actId="1076"/>
            <ac:spMkLst>
              <pc:docMk/>
              <pc:sldMasterMk cId="0" sldId="2147483648"/>
              <pc:sldLayoutMk cId="3191022383" sldId="2147483702"/>
              <ac:spMk id="11" creationId="{4915D485-D4CB-65C5-C05B-8D3E535F6A4E}"/>
            </ac:spMkLst>
          </pc:spChg>
        </pc:sldLayoutChg>
      </pc:sldMasterChg>
    </pc:docChg>
  </pc:docChgLst>
  <pc:docChgLst>
    <pc:chgData name="Yuanhang Yao" userId="fbd8fcc3-4ede-4902-84ec-22c70022bdad" providerId="ADAL" clId="{EB018C0C-C30B-0E4E-BDF9-EE14B89F01E9}"/>
    <pc:docChg chg="undo custSel addSld delSld modSld">
      <pc:chgData name="Yuanhang Yao" userId="fbd8fcc3-4ede-4902-84ec-22c70022bdad" providerId="ADAL" clId="{EB018C0C-C30B-0E4E-BDF9-EE14B89F01E9}" dt="2025-03-12T00:32:25.502" v="38" actId="962"/>
      <pc:docMkLst>
        <pc:docMk/>
      </pc:docMkLst>
      <pc:sldChg chg="modSp mod">
        <pc:chgData name="Yuanhang Yao" userId="fbd8fcc3-4ede-4902-84ec-22c70022bdad" providerId="ADAL" clId="{EB018C0C-C30B-0E4E-BDF9-EE14B89F01E9}" dt="2025-03-12T00:32:25.502" v="38" actId="962"/>
        <pc:sldMkLst>
          <pc:docMk/>
          <pc:sldMk cId="129312256" sldId="310"/>
        </pc:sldMkLst>
        <pc:picChg chg="mod">
          <ac:chgData name="Yuanhang Yao" userId="fbd8fcc3-4ede-4902-84ec-22c70022bdad" providerId="ADAL" clId="{EB018C0C-C30B-0E4E-BDF9-EE14B89F01E9}" dt="2025-03-12T00:32:25.502" v="38" actId="962"/>
          <ac:picMkLst>
            <pc:docMk/>
            <pc:sldMk cId="129312256" sldId="310"/>
            <ac:picMk id="7" creationId="{89C32DD0-BD2F-6524-4667-DB5E224F949E}"/>
          </ac:picMkLst>
        </pc:picChg>
      </pc:sldChg>
      <pc:sldChg chg="modSp mod">
        <pc:chgData name="Yuanhang Yao" userId="fbd8fcc3-4ede-4902-84ec-22c70022bdad" providerId="ADAL" clId="{EB018C0C-C30B-0E4E-BDF9-EE14B89F01E9}" dt="2025-03-12T00:32:11.881" v="28" actId="962"/>
        <pc:sldMkLst>
          <pc:docMk/>
          <pc:sldMk cId="2274281614" sldId="399"/>
        </pc:sldMkLst>
        <pc:picChg chg="mod">
          <ac:chgData name="Yuanhang Yao" userId="fbd8fcc3-4ede-4902-84ec-22c70022bdad" providerId="ADAL" clId="{EB018C0C-C30B-0E4E-BDF9-EE14B89F01E9}" dt="2025-03-12T00:32:11.881" v="28" actId="962"/>
          <ac:picMkLst>
            <pc:docMk/>
            <pc:sldMk cId="2274281614" sldId="399"/>
            <ac:picMk id="7" creationId="{E2BED5B4-2DEA-47BF-036D-691EEE7D2772}"/>
          </ac:picMkLst>
        </pc:picChg>
      </pc:sldChg>
      <pc:sldChg chg="new del">
        <pc:chgData name="Yuanhang Yao" userId="fbd8fcc3-4ede-4902-84ec-22c70022bdad" providerId="ADAL" clId="{EB018C0C-C30B-0E4E-BDF9-EE14B89F01E9}" dt="2025-03-11T07:44:25.373" v="1" actId="2696"/>
        <pc:sldMkLst>
          <pc:docMk/>
          <pc:sldMk cId="444042017" sldId="400"/>
        </pc:sldMkLst>
      </pc:sldChg>
    </pc:docChg>
  </pc:docChgLst>
  <pc:docChgLst>
    <pc:chgData name="Yuanhang Yao" userId="fbd8fcc3-4ede-4902-84ec-22c70022bdad" providerId="ADAL" clId="{BAAF8A4B-3EFE-442B-9C86-F995E429D1A1}"/>
    <pc:docChg chg="custSel modSld modMainMaster">
      <pc:chgData name="Yuanhang Yao" userId="fbd8fcc3-4ede-4902-84ec-22c70022bdad" providerId="ADAL" clId="{BAAF8A4B-3EFE-442B-9C86-F995E429D1A1}" dt="2025-03-10T04:03:47.456" v="191" actId="700"/>
      <pc:docMkLst>
        <pc:docMk/>
      </pc:docMkLst>
      <pc:sldChg chg="modSp mod chgLayout">
        <pc:chgData name="Yuanhang Yao" userId="fbd8fcc3-4ede-4902-84ec-22c70022bdad" providerId="ADAL" clId="{BAAF8A4B-3EFE-442B-9C86-F995E429D1A1}" dt="2025-03-10T04:03:35.920" v="189" actId="700"/>
        <pc:sldMkLst>
          <pc:docMk/>
          <pc:sldMk cId="2282397125" sldId="369"/>
        </pc:sldMkLst>
        <pc:spChg chg="mod ord">
          <ac:chgData name="Yuanhang Yao" userId="fbd8fcc3-4ede-4902-84ec-22c70022bdad" providerId="ADAL" clId="{BAAF8A4B-3EFE-442B-9C86-F995E429D1A1}" dt="2025-03-10T04:03:35.920" v="189" actId="700"/>
          <ac:spMkLst>
            <pc:docMk/>
            <pc:sldMk cId="2282397125" sldId="369"/>
            <ac:spMk id="2" creationId="{EF7DBF8C-DE05-CDCC-8A93-E9CF8DD166AD}"/>
          </ac:spMkLst>
        </pc:spChg>
        <pc:spChg chg="mod ord">
          <ac:chgData name="Yuanhang Yao" userId="fbd8fcc3-4ede-4902-84ec-22c70022bdad" providerId="ADAL" clId="{BAAF8A4B-3EFE-442B-9C86-F995E429D1A1}" dt="2025-03-10T04:03:35.920" v="189" actId="700"/>
          <ac:spMkLst>
            <pc:docMk/>
            <pc:sldMk cId="2282397125" sldId="369"/>
            <ac:spMk id="3" creationId="{2F369B94-B996-1CE7-AD33-7FA0009972C6}"/>
          </ac:spMkLst>
        </pc:spChg>
        <pc:picChg chg="mod ord">
          <ac:chgData name="Yuanhang Yao" userId="fbd8fcc3-4ede-4902-84ec-22c70022bdad" providerId="ADAL" clId="{BAAF8A4B-3EFE-442B-9C86-F995E429D1A1}" dt="2025-03-10T04:03:35.920" v="189" actId="700"/>
          <ac:picMkLst>
            <pc:docMk/>
            <pc:sldMk cId="2282397125" sldId="369"/>
            <ac:picMk id="6" creationId="{B2DC8609-9C64-3194-CCDD-22AF7CC24D70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24.129" v="187" actId="700"/>
        <pc:sldMkLst>
          <pc:docMk/>
          <pc:sldMk cId="789118905" sldId="371"/>
        </pc:sldMkLst>
        <pc:spChg chg="mod ord">
          <ac:chgData name="Yuanhang Yao" userId="fbd8fcc3-4ede-4902-84ec-22c70022bdad" providerId="ADAL" clId="{BAAF8A4B-3EFE-442B-9C86-F995E429D1A1}" dt="2025-03-10T04:03:24.129" v="187" actId="700"/>
          <ac:spMkLst>
            <pc:docMk/>
            <pc:sldMk cId="789118905" sldId="371"/>
            <ac:spMk id="2" creationId="{A5F73290-150D-4023-3438-A81F0FB72F5A}"/>
          </ac:spMkLst>
        </pc:spChg>
        <pc:spChg chg="mod ord">
          <ac:chgData name="Yuanhang Yao" userId="fbd8fcc3-4ede-4902-84ec-22c70022bdad" providerId="ADAL" clId="{BAAF8A4B-3EFE-442B-9C86-F995E429D1A1}" dt="2025-03-10T04:03:24.129" v="187" actId="700"/>
          <ac:spMkLst>
            <pc:docMk/>
            <pc:sldMk cId="789118905" sldId="371"/>
            <ac:spMk id="3" creationId="{417391A1-8DE5-BF6D-13CA-82EB9E4F9031}"/>
          </ac:spMkLst>
        </pc:spChg>
        <pc:picChg chg="mod ord">
          <ac:chgData name="Yuanhang Yao" userId="fbd8fcc3-4ede-4902-84ec-22c70022bdad" providerId="ADAL" clId="{BAAF8A4B-3EFE-442B-9C86-F995E429D1A1}" dt="2025-03-10T04:03:24.129" v="187" actId="700"/>
          <ac:picMkLst>
            <pc:docMk/>
            <pc:sldMk cId="789118905" sldId="371"/>
            <ac:picMk id="6" creationId="{AE363C14-CDF1-3709-050E-00FB4419F0BA}"/>
          </ac:picMkLst>
        </pc:picChg>
      </pc:sldChg>
      <pc:sldChg chg="modSp mod modClrScheme chgLayout">
        <pc:chgData name="Yuanhang Yao" userId="fbd8fcc3-4ede-4902-84ec-22c70022bdad" providerId="ADAL" clId="{BAAF8A4B-3EFE-442B-9C86-F995E429D1A1}" dt="2025-03-10T04:03:12.474" v="186" actId="700"/>
        <pc:sldMkLst>
          <pc:docMk/>
          <pc:sldMk cId="944611234" sldId="372"/>
        </pc:sldMkLst>
        <pc:spChg chg="mod ord">
          <ac:chgData name="Yuanhang Yao" userId="fbd8fcc3-4ede-4902-84ec-22c70022bdad" providerId="ADAL" clId="{BAAF8A4B-3EFE-442B-9C86-F995E429D1A1}" dt="2025-03-10T04:03:12.474" v="186" actId="700"/>
          <ac:spMkLst>
            <pc:docMk/>
            <pc:sldMk cId="944611234" sldId="372"/>
            <ac:spMk id="2" creationId="{9ED6094F-4883-575A-31A0-A3144044AC57}"/>
          </ac:spMkLst>
        </pc:spChg>
        <pc:spChg chg="mod ord">
          <ac:chgData name="Yuanhang Yao" userId="fbd8fcc3-4ede-4902-84ec-22c70022bdad" providerId="ADAL" clId="{BAAF8A4B-3EFE-442B-9C86-F995E429D1A1}" dt="2025-03-10T04:03:12.474" v="186" actId="700"/>
          <ac:spMkLst>
            <pc:docMk/>
            <pc:sldMk cId="944611234" sldId="372"/>
            <ac:spMk id="3" creationId="{525372EA-97A7-967B-7FC1-3EE0599C7CFB}"/>
          </ac:spMkLst>
        </pc:spChg>
        <pc:picChg chg="mod ord">
          <ac:chgData name="Yuanhang Yao" userId="fbd8fcc3-4ede-4902-84ec-22c70022bdad" providerId="ADAL" clId="{BAAF8A4B-3EFE-442B-9C86-F995E429D1A1}" dt="2025-03-10T04:03:12.474" v="186" actId="700"/>
          <ac:picMkLst>
            <pc:docMk/>
            <pc:sldMk cId="944611234" sldId="372"/>
            <ac:picMk id="6" creationId="{83F06EEB-60A0-B5E1-17A6-EC72049B5F53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47.456" v="191" actId="700"/>
        <pc:sldMkLst>
          <pc:docMk/>
          <pc:sldMk cId="517663243" sldId="373"/>
        </pc:sldMkLst>
        <pc:spChg chg="mod ord">
          <ac:chgData name="Yuanhang Yao" userId="fbd8fcc3-4ede-4902-84ec-22c70022bdad" providerId="ADAL" clId="{BAAF8A4B-3EFE-442B-9C86-F995E429D1A1}" dt="2025-03-10T04:03:47.456" v="191" actId="700"/>
          <ac:spMkLst>
            <pc:docMk/>
            <pc:sldMk cId="517663243" sldId="373"/>
            <ac:spMk id="2" creationId="{918B5E49-1830-7F44-FE5E-D9B670A0DC24}"/>
          </ac:spMkLst>
        </pc:spChg>
        <pc:spChg chg="mod ord">
          <ac:chgData name="Yuanhang Yao" userId="fbd8fcc3-4ede-4902-84ec-22c70022bdad" providerId="ADAL" clId="{BAAF8A4B-3EFE-442B-9C86-F995E429D1A1}" dt="2025-03-10T04:03:47.456" v="191" actId="700"/>
          <ac:spMkLst>
            <pc:docMk/>
            <pc:sldMk cId="517663243" sldId="373"/>
            <ac:spMk id="3" creationId="{410C25AC-82DB-271A-826C-DEA7115112A0}"/>
          </ac:spMkLst>
        </pc:spChg>
        <pc:picChg chg="mod ord">
          <ac:chgData name="Yuanhang Yao" userId="fbd8fcc3-4ede-4902-84ec-22c70022bdad" providerId="ADAL" clId="{BAAF8A4B-3EFE-442B-9C86-F995E429D1A1}" dt="2025-03-10T04:03:47.456" v="191" actId="700"/>
          <ac:picMkLst>
            <pc:docMk/>
            <pc:sldMk cId="517663243" sldId="373"/>
            <ac:picMk id="6" creationId="{327C52FA-1890-DE05-4462-FBBE6A11048E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42.566" v="190" actId="700"/>
        <pc:sldMkLst>
          <pc:docMk/>
          <pc:sldMk cId="2036958596" sldId="376"/>
        </pc:sldMkLst>
        <pc:spChg chg="mod ord">
          <ac:chgData name="Yuanhang Yao" userId="fbd8fcc3-4ede-4902-84ec-22c70022bdad" providerId="ADAL" clId="{BAAF8A4B-3EFE-442B-9C86-F995E429D1A1}" dt="2025-03-10T04:03:42.566" v="190" actId="700"/>
          <ac:spMkLst>
            <pc:docMk/>
            <pc:sldMk cId="2036958596" sldId="376"/>
            <ac:spMk id="2" creationId="{16D1893A-DF1D-7DD3-0C05-8A427767EFAA}"/>
          </ac:spMkLst>
        </pc:spChg>
        <pc:spChg chg="mod ord">
          <ac:chgData name="Yuanhang Yao" userId="fbd8fcc3-4ede-4902-84ec-22c70022bdad" providerId="ADAL" clId="{BAAF8A4B-3EFE-442B-9C86-F995E429D1A1}" dt="2025-03-10T04:03:42.566" v="190" actId="700"/>
          <ac:spMkLst>
            <pc:docMk/>
            <pc:sldMk cId="2036958596" sldId="376"/>
            <ac:spMk id="3" creationId="{663A7D0E-5B93-72F4-4F9F-244480212DEA}"/>
          </ac:spMkLst>
        </pc:spChg>
        <pc:picChg chg="mod ord">
          <ac:chgData name="Yuanhang Yao" userId="fbd8fcc3-4ede-4902-84ec-22c70022bdad" providerId="ADAL" clId="{BAAF8A4B-3EFE-442B-9C86-F995E429D1A1}" dt="2025-03-10T04:03:42.566" v="190" actId="700"/>
          <ac:picMkLst>
            <pc:docMk/>
            <pc:sldMk cId="2036958596" sldId="376"/>
            <ac:picMk id="6" creationId="{7D661F13-2151-CD4F-DC7F-77A3077BD5B8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30.122" v="188" actId="700"/>
        <pc:sldMkLst>
          <pc:docMk/>
          <pc:sldMk cId="3999775115" sldId="398"/>
        </pc:sldMkLst>
        <pc:spChg chg="mod ord">
          <ac:chgData name="Yuanhang Yao" userId="fbd8fcc3-4ede-4902-84ec-22c70022bdad" providerId="ADAL" clId="{BAAF8A4B-3EFE-442B-9C86-F995E429D1A1}" dt="2025-03-10T04:03:30.122" v="188" actId="700"/>
          <ac:spMkLst>
            <pc:docMk/>
            <pc:sldMk cId="3999775115" sldId="398"/>
            <ac:spMk id="2" creationId="{E4635989-D16D-49E3-0B23-EF6D950B53E1}"/>
          </ac:spMkLst>
        </pc:spChg>
        <pc:spChg chg="mod ord">
          <ac:chgData name="Yuanhang Yao" userId="fbd8fcc3-4ede-4902-84ec-22c70022bdad" providerId="ADAL" clId="{BAAF8A4B-3EFE-442B-9C86-F995E429D1A1}" dt="2025-03-10T04:03:30.122" v="188" actId="700"/>
          <ac:spMkLst>
            <pc:docMk/>
            <pc:sldMk cId="3999775115" sldId="398"/>
            <ac:spMk id="3" creationId="{01CC583E-C6DE-280C-5CB1-CCFC8F4CD04E}"/>
          </ac:spMkLst>
        </pc:spChg>
        <pc:picChg chg="mod ord">
          <ac:chgData name="Yuanhang Yao" userId="fbd8fcc3-4ede-4902-84ec-22c70022bdad" providerId="ADAL" clId="{BAAF8A4B-3EFE-442B-9C86-F995E429D1A1}" dt="2025-03-10T04:03:30.122" v="188" actId="700"/>
          <ac:picMkLst>
            <pc:docMk/>
            <pc:sldMk cId="3999775115" sldId="398"/>
            <ac:picMk id="6" creationId="{DC2B93C7-00B2-30B3-AB94-2985B49D60C1}"/>
          </ac:picMkLst>
        </pc:picChg>
      </pc:sldChg>
      <pc:sldChg chg="modSp mod">
        <pc:chgData name="Yuanhang Yao" userId="fbd8fcc3-4ede-4902-84ec-22c70022bdad" providerId="ADAL" clId="{BAAF8A4B-3EFE-442B-9C86-F995E429D1A1}" dt="2025-03-10T03:49:39.396" v="171"/>
        <pc:sldMkLst>
          <pc:docMk/>
          <pc:sldMk cId="2274281614" sldId="399"/>
        </pc:sldMkLst>
        <pc:spChg chg="ord">
          <ac:chgData name="Yuanhang Yao" userId="fbd8fcc3-4ede-4902-84ec-22c70022bdad" providerId="ADAL" clId="{BAAF8A4B-3EFE-442B-9C86-F995E429D1A1}" dt="2025-03-10T03:49:39.396" v="171"/>
          <ac:spMkLst>
            <pc:docMk/>
            <pc:sldMk cId="2274281614" sldId="399"/>
            <ac:spMk id="5" creationId="{BF48FAAD-5698-8F60-B5F5-D8E6848186B7}"/>
          </ac:spMkLst>
        </pc:spChg>
      </pc:sldChg>
      <pc:sldMasterChg chg="modSldLayout">
        <pc:chgData name="Yuanhang Yao" userId="fbd8fcc3-4ede-4902-84ec-22c70022bdad" providerId="ADAL" clId="{BAAF8A4B-3EFE-442B-9C86-F995E429D1A1}" dt="2025-03-10T04:03:05.847" v="185" actId="14100"/>
        <pc:sldMasterMkLst>
          <pc:docMk/>
          <pc:sldMasterMk cId="0" sldId="2147483648"/>
        </pc:sldMasterMkLst>
        <pc:sldLayoutChg chg="modSp mod">
          <pc:chgData name="Yuanhang Yao" userId="fbd8fcc3-4ede-4902-84ec-22c70022bdad" providerId="ADAL" clId="{BAAF8A4B-3EFE-442B-9C86-F995E429D1A1}" dt="2025-03-10T03:49:46.356" v="172"/>
          <pc:sldLayoutMkLst>
            <pc:docMk/>
            <pc:sldMasterMk cId="0" sldId="2147483648"/>
            <pc:sldLayoutMk cId="2123551480" sldId="2147483650"/>
          </pc:sldLayoutMkLst>
          <pc:spChg chg="ord">
            <ac:chgData name="Yuanhang Yao" userId="fbd8fcc3-4ede-4902-84ec-22c70022bdad" providerId="ADAL" clId="{BAAF8A4B-3EFE-442B-9C86-F995E429D1A1}" dt="2025-03-10T03:49:46.356" v="172"/>
            <ac:spMkLst>
              <pc:docMk/>
              <pc:sldMasterMk cId="0" sldId="2147483648"/>
              <pc:sldLayoutMk cId="2123551480" sldId="2147483650"/>
              <ac:spMk id="2" creationId="{EC403ECD-0E61-4F10-7162-E98E5D2C68D4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38:19.163" v="7" actId="403"/>
          <pc:sldLayoutMkLst>
            <pc:docMk/>
            <pc:sldMasterMk cId="0" sldId="2147483648"/>
            <pc:sldLayoutMk cId="41172783" sldId="2147483663"/>
          </pc:sldLayoutMkLst>
          <pc:spChg chg="mod">
            <ac:chgData name="Yuanhang Yao" userId="fbd8fcc3-4ede-4902-84ec-22c70022bdad" providerId="ADAL" clId="{BAAF8A4B-3EFE-442B-9C86-F995E429D1A1}" dt="2025-03-10T03:38:19.163" v="7" actId="403"/>
            <ac:spMkLst>
              <pc:docMk/>
              <pc:sldMasterMk cId="0" sldId="2147483648"/>
              <pc:sldLayoutMk cId="41172783" sldId="2147483663"/>
              <ac:spMk id="6" creationId="{6A73CEA9-5FE2-4144-7BCF-29CF17143BAB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8:51.279" v="23" actId="1076"/>
          <pc:sldLayoutMkLst>
            <pc:docMk/>
            <pc:sldMasterMk cId="0" sldId="2147483648"/>
            <pc:sldLayoutMk cId="2089415090" sldId="2147483664"/>
          </pc:sldLayoutMkLst>
          <pc:spChg chg="del mod">
            <ac:chgData name="Yuanhang Yao" userId="fbd8fcc3-4ede-4902-84ec-22c70022bdad" providerId="ADAL" clId="{BAAF8A4B-3EFE-442B-9C86-F995E429D1A1}" dt="2025-03-10T03:38:41.980" v="10" actId="478"/>
            <ac:spMkLst>
              <pc:docMk/>
              <pc:sldMasterMk cId="0" sldId="2147483648"/>
              <pc:sldLayoutMk cId="2089415090" sldId="2147483664"/>
              <ac:spMk id="3" creationId="{6C2DD052-3E45-E789-01F8-33250024ECBD}"/>
            </ac:spMkLst>
          </pc:spChg>
          <pc:spChg chg="add mod">
            <ac:chgData name="Yuanhang Yao" userId="fbd8fcc3-4ede-4902-84ec-22c70022bdad" providerId="ADAL" clId="{BAAF8A4B-3EFE-442B-9C86-F995E429D1A1}" dt="2025-03-10T03:38:51.279" v="23" actId="1076"/>
            <ac:spMkLst>
              <pc:docMk/>
              <pc:sldMasterMk cId="0" sldId="2147483648"/>
              <pc:sldLayoutMk cId="2089415090" sldId="2147483664"/>
              <ac:spMk id="4" creationId="{C40143AB-871B-A40A-4ABF-203E363009E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03.298" v="29" actId="122"/>
          <pc:sldLayoutMkLst>
            <pc:docMk/>
            <pc:sldMasterMk cId="0" sldId="2147483648"/>
            <pc:sldLayoutMk cId="2291920708" sldId="2147483665"/>
          </pc:sldLayoutMkLst>
          <pc:spChg chg="del">
            <ac:chgData name="Yuanhang Yao" userId="fbd8fcc3-4ede-4902-84ec-22c70022bdad" providerId="ADAL" clId="{BAAF8A4B-3EFE-442B-9C86-F995E429D1A1}" dt="2025-03-10T03:38:54" v="24" actId="478"/>
            <ac:spMkLst>
              <pc:docMk/>
              <pc:sldMasterMk cId="0" sldId="2147483648"/>
              <pc:sldLayoutMk cId="2291920708" sldId="2147483665"/>
              <ac:spMk id="3" creationId="{6C2DD052-3E45-E789-01F8-33250024ECBD}"/>
            </ac:spMkLst>
          </pc:spChg>
          <pc:spChg chg="add mod">
            <ac:chgData name="Yuanhang Yao" userId="fbd8fcc3-4ede-4902-84ec-22c70022bdad" providerId="ADAL" clId="{BAAF8A4B-3EFE-442B-9C86-F995E429D1A1}" dt="2025-03-10T03:39:03.298" v="29" actId="122"/>
            <ac:spMkLst>
              <pc:docMk/>
              <pc:sldMasterMk cId="0" sldId="2147483648"/>
              <pc:sldLayoutMk cId="2291920708" sldId="2147483665"/>
              <ac:spMk id="5" creationId="{80179A78-77A7-2005-19C5-C07E817AB4A8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15.295" v="34" actId="14100"/>
          <pc:sldLayoutMkLst>
            <pc:docMk/>
            <pc:sldMasterMk cId="0" sldId="2147483648"/>
            <pc:sldLayoutMk cId="617752306" sldId="2147483666"/>
          </pc:sldLayoutMkLst>
          <pc:spChg chg="add mod">
            <ac:chgData name="Yuanhang Yao" userId="fbd8fcc3-4ede-4902-84ec-22c70022bdad" providerId="ADAL" clId="{BAAF8A4B-3EFE-442B-9C86-F995E429D1A1}" dt="2025-03-10T03:39:15.295" v="34" actId="14100"/>
            <ac:spMkLst>
              <pc:docMk/>
              <pc:sldMasterMk cId="0" sldId="2147483648"/>
              <pc:sldLayoutMk cId="617752306" sldId="2147483666"/>
              <ac:spMk id="3" creationId="{42467BD2-62D0-543A-E4EC-DB0D7C8A1B03}"/>
            </ac:spMkLst>
          </pc:spChg>
          <pc:spChg chg="del">
            <ac:chgData name="Yuanhang Yao" userId="fbd8fcc3-4ede-4902-84ec-22c70022bdad" providerId="ADAL" clId="{BAAF8A4B-3EFE-442B-9C86-F995E429D1A1}" dt="2025-03-10T03:39:07.561" v="30" actId="478"/>
            <ac:spMkLst>
              <pc:docMk/>
              <pc:sldMasterMk cId="0" sldId="2147483648"/>
              <pc:sldLayoutMk cId="617752306" sldId="2147483666"/>
              <ac:spMk id="8" creationId="{7D633F00-464B-3088-812A-40496FD1021A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34.063" v="40" actId="14100"/>
          <pc:sldLayoutMkLst>
            <pc:docMk/>
            <pc:sldMasterMk cId="0" sldId="2147483648"/>
            <pc:sldLayoutMk cId="3282136060" sldId="2147483667"/>
          </pc:sldLayoutMkLst>
          <pc:spChg chg="add mod">
            <ac:chgData name="Yuanhang Yao" userId="fbd8fcc3-4ede-4902-84ec-22c70022bdad" providerId="ADAL" clId="{BAAF8A4B-3EFE-442B-9C86-F995E429D1A1}" dt="2025-03-10T03:39:34.063" v="40" actId="14100"/>
            <ac:spMkLst>
              <pc:docMk/>
              <pc:sldMasterMk cId="0" sldId="2147483648"/>
              <pc:sldLayoutMk cId="3282136060" sldId="2147483667"/>
              <ac:spMk id="5" creationId="{A31706AB-E4B8-078D-026D-990252BF26E4}"/>
            </ac:spMkLst>
          </pc:spChg>
          <pc:spChg chg="del">
            <ac:chgData name="Yuanhang Yao" userId="fbd8fcc3-4ede-4902-84ec-22c70022bdad" providerId="ADAL" clId="{BAAF8A4B-3EFE-442B-9C86-F995E429D1A1}" dt="2025-03-10T03:39:19.816" v="35" actId="478"/>
            <ac:spMkLst>
              <pc:docMk/>
              <pc:sldMasterMk cId="0" sldId="2147483648"/>
              <pc:sldLayoutMk cId="3282136060" sldId="2147483667"/>
              <ac:spMk id="8" creationId="{D42D62A0-8127-CE86-0633-0D65E1E136F7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44.587" v="44" actId="14100"/>
          <pc:sldLayoutMkLst>
            <pc:docMk/>
            <pc:sldMasterMk cId="0" sldId="2147483648"/>
            <pc:sldLayoutMk cId="1647383111" sldId="2147483668"/>
          </pc:sldLayoutMkLst>
          <pc:spChg chg="del">
            <ac:chgData name="Yuanhang Yao" userId="fbd8fcc3-4ede-4902-84ec-22c70022bdad" providerId="ADAL" clId="{BAAF8A4B-3EFE-442B-9C86-F995E429D1A1}" dt="2025-03-10T03:39:39.294" v="41" actId="478"/>
            <ac:spMkLst>
              <pc:docMk/>
              <pc:sldMasterMk cId="0" sldId="2147483648"/>
              <pc:sldLayoutMk cId="1647383111" sldId="2147483668"/>
              <ac:spMk id="8" creationId="{FFB4667A-FE47-8556-FD3A-55FDBA801D76}"/>
            </ac:spMkLst>
          </pc:spChg>
          <pc:spChg chg="add mod">
            <ac:chgData name="Yuanhang Yao" userId="fbd8fcc3-4ede-4902-84ec-22c70022bdad" providerId="ADAL" clId="{BAAF8A4B-3EFE-442B-9C86-F995E429D1A1}" dt="2025-03-10T03:39:44.587" v="44" actId="14100"/>
            <ac:spMkLst>
              <pc:docMk/>
              <pc:sldMasterMk cId="0" sldId="2147483648"/>
              <pc:sldLayoutMk cId="1647383111" sldId="2147483668"/>
              <ac:spMk id="11" creationId="{EAF18FE0-442F-6AE0-4A34-0A68895F343D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04.131" v="48" actId="242"/>
          <pc:sldLayoutMkLst>
            <pc:docMk/>
            <pc:sldMasterMk cId="0" sldId="2147483648"/>
            <pc:sldLayoutMk cId="1607788861" sldId="2147483669"/>
          </pc:sldLayoutMkLst>
          <pc:spChg chg="mod">
            <ac:chgData name="Yuanhang Yao" userId="fbd8fcc3-4ede-4902-84ec-22c70022bdad" providerId="ADAL" clId="{BAAF8A4B-3EFE-442B-9C86-F995E429D1A1}" dt="2025-03-10T03:40:04.131" v="48" actId="242"/>
            <ac:spMkLst>
              <pc:docMk/>
              <pc:sldMasterMk cId="0" sldId="2147483648"/>
              <pc:sldLayoutMk cId="1607788861" sldId="2147483669"/>
              <ac:spMk id="2" creationId="{BC7433D9-FD02-59E2-0F81-A0B7201D2DA0}"/>
            </ac:spMkLst>
          </pc:spChg>
          <pc:spChg chg="add mod">
            <ac:chgData name="Yuanhang Yao" userId="fbd8fcc3-4ede-4902-84ec-22c70022bdad" providerId="ADAL" clId="{BAAF8A4B-3EFE-442B-9C86-F995E429D1A1}" dt="2025-03-10T03:40:04.131" v="48" actId="242"/>
            <ac:spMkLst>
              <pc:docMk/>
              <pc:sldMasterMk cId="0" sldId="2147483648"/>
              <pc:sldLayoutMk cId="1607788861" sldId="2147483669"/>
              <ac:spMk id="7" creationId="{34DD1C0B-8CAB-7B69-0068-FA66F2AC06B9}"/>
            </ac:spMkLst>
          </pc:spChg>
          <pc:spChg chg="del">
            <ac:chgData name="Yuanhang Yao" userId="fbd8fcc3-4ede-4902-84ec-22c70022bdad" providerId="ADAL" clId="{BAAF8A4B-3EFE-442B-9C86-F995E429D1A1}" dt="2025-03-10T03:39:47.743" v="45" actId="478"/>
            <ac:spMkLst>
              <pc:docMk/>
              <pc:sldMasterMk cId="0" sldId="2147483648"/>
              <pc:sldLayoutMk cId="1607788861" sldId="2147483669"/>
              <ac:spMk id="8" creationId="{C6F072A2-EBC7-B7EA-DA98-BAC0AA46E7A4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18.339" v="53" actId="242"/>
          <pc:sldLayoutMkLst>
            <pc:docMk/>
            <pc:sldMasterMk cId="0" sldId="2147483648"/>
            <pc:sldLayoutMk cId="1481064607" sldId="2147483670"/>
          </pc:sldLayoutMkLst>
          <pc:spChg chg="mod">
            <ac:chgData name="Yuanhang Yao" userId="fbd8fcc3-4ede-4902-84ec-22c70022bdad" providerId="ADAL" clId="{BAAF8A4B-3EFE-442B-9C86-F995E429D1A1}" dt="2025-03-10T03:40:18.339" v="53" actId="242"/>
            <ac:spMkLst>
              <pc:docMk/>
              <pc:sldMasterMk cId="0" sldId="2147483648"/>
              <pc:sldLayoutMk cId="1481064607" sldId="2147483670"/>
              <ac:spMk id="2" creationId="{BC7433D9-FD02-59E2-0F81-A0B7201D2DA0}"/>
            </ac:spMkLst>
          </pc:spChg>
          <pc:spChg chg="add mod">
            <ac:chgData name="Yuanhang Yao" userId="fbd8fcc3-4ede-4902-84ec-22c70022bdad" providerId="ADAL" clId="{BAAF8A4B-3EFE-442B-9C86-F995E429D1A1}" dt="2025-03-10T03:40:18.339" v="53" actId="242"/>
            <ac:spMkLst>
              <pc:docMk/>
              <pc:sldMasterMk cId="0" sldId="2147483648"/>
              <pc:sldLayoutMk cId="1481064607" sldId="2147483670"/>
              <ac:spMk id="6" creationId="{CA46B297-C880-6157-3B17-0BC02453DF43}"/>
            </ac:spMkLst>
          </pc:spChg>
          <pc:spChg chg="del">
            <ac:chgData name="Yuanhang Yao" userId="fbd8fcc3-4ede-4902-84ec-22c70022bdad" providerId="ADAL" clId="{BAAF8A4B-3EFE-442B-9C86-F995E429D1A1}" dt="2025-03-10T03:40:07.563" v="49" actId="478"/>
            <ac:spMkLst>
              <pc:docMk/>
              <pc:sldMasterMk cId="0" sldId="2147483648"/>
              <pc:sldLayoutMk cId="1481064607" sldId="2147483670"/>
              <ac:spMk id="8" creationId="{8C71126E-AEFA-B45A-CD39-AC1315E033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42.008" v="60" actId="1076"/>
          <pc:sldLayoutMkLst>
            <pc:docMk/>
            <pc:sldMasterMk cId="0" sldId="2147483648"/>
            <pc:sldLayoutMk cId="1978662322" sldId="2147483671"/>
          </pc:sldLayoutMkLst>
          <pc:spChg chg="add mod">
            <ac:chgData name="Yuanhang Yao" userId="fbd8fcc3-4ede-4902-84ec-22c70022bdad" providerId="ADAL" clId="{BAAF8A4B-3EFE-442B-9C86-F995E429D1A1}" dt="2025-03-10T03:40:42.008" v="60" actId="1076"/>
            <ac:spMkLst>
              <pc:docMk/>
              <pc:sldMasterMk cId="0" sldId="2147483648"/>
              <pc:sldLayoutMk cId="1978662322" sldId="2147483671"/>
              <ac:spMk id="3" creationId="{DADA4ECD-4494-EA14-631D-9D60BF413E7F}"/>
            </ac:spMkLst>
          </pc:spChg>
          <pc:spChg chg="del">
            <ac:chgData name="Yuanhang Yao" userId="fbd8fcc3-4ede-4902-84ec-22c70022bdad" providerId="ADAL" clId="{BAAF8A4B-3EFE-442B-9C86-F995E429D1A1}" dt="2025-03-10T03:40:39.228" v="58" actId="478"/>
            <ac:spMkLst>
              <pc:docMk/>
              <pc:sldMasterMk cId="0" sldId="2147483648"/>
              <pc:sldLayoutMk cId="1978662322" sldId="2147483671"/>
              <ac:spMk id="32" creationId="{87608A7D-6FA9-CE7A-0D14-14087E61F071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50:08.316" v="173" actId="13244"/>
          <pc:sldLayoutMkLst>
            <pc:docMk/>
            <pc:sldMasterMk cId="0" sldId="2147483648"/>
            <pc:sldLayoutMk cId="1392514246" sldId="2147483672"/>
          </pc:sldLayoutMkLst>
          <pc:spChg chg="add mod ord">
            <ac:chgData name="Yuanhang Yao" userId="fbd8fcc3-4ede-4902-84ec-22c70022bdad" providerId="ADAL" clId="{BAAF8A4B-3EFE-442B-9C86-F995E429D1A1}" dt="2025-03-10T03:50:08.316" v="173" actId="13244"/>
            <ac:spMkLst>
              <pc:docMk/>
              <pc:sldMasterMk cId="0" sldId="2147483648"/>
              <pc:sldLayoutMk cId="1392514246" sldId="2147483672"/>
              <ac:spMk id="3" creationId="{C251700B-05FA-57C3-2F6D-E68122FE6B91}"/>
            </ac:spMkLst>
          </pc:spChg>
          <pc:spChg chg="del">
            <ac:chgData name="Yuanhang Yao" userId="fbd8fcc3-4ede-4902-84ec-22c70022bdad" providerId="ADAL" clId="{BAAF8A4B-3EFE-442B-9C86-F995E429D1A1}" dt="2025-03-10T03:40:22.496" v="54" actId="478"/>
            <ac:spMkLst>
              <pc:docMk/>
              <pc:sldMasterMk cId="0" sldId="2147483648"/>
              <pc:sldLayoutMk cId="1392514246" sldId="2147483672"/>
              <ac:spMk id="8" creationId="{07755DB3-9272-8E5E-039F-AC14A2C07898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53.849" v="69" actId="1036"/>
          <pc:sldLayoutMkLst>
            <pc:docMk/>
            <pc:sldMasterMk cId="0" sldId="2147483648"/>
            <pc:sldLayoutMk cId="1895295507" sldId="2147483673"/>
          </pc:sldLayoutMkLst>
          <pc:spChg chg="add mod">
            <ac:chgData name="Yuanhang Yao" userId="fbd8fcc3-4ede-4902-84ec-22c70022bdad" providerId="ADAL" clId="{BAAF8A4B-3EFE-442B-9C86-F995E429D1A1}" dt="2025-03-10T03:40:53.849" v="69" actId="1036"/>
            <ac:spMkLst>
              <pc:docMk/>
              <pc:sldMasterMk cId="0" sldId="2147483648"/>
              <pc:sldLayoutMk cId="1895295507" sldId="2147483673"/>
              <ac:spMk id="3" creationId="{F58B0601-C34C-BDF8-8583-9991A91F8EF6}"/>
            </ac:spMkLst>
          </pc:spChg>
          <pc:spChg chg="del">
            <ac:chgData name="Yuanhang Yao" userId="fbd8fcc3-4ede-4902-84ec-22c70022bdad" providerId="ADAL" clId="{BAAF8A4B-3EFE-442B-9C86-F995E429D1A1}" dt="2025-03-10T03:40:45.934" v="61" actId="478"/>
            <ac:spMkLst>
              <pc:docMk/>
              <pc:sldMasterMk cId="0" sldId="2147483648"/>
              <pc:sldLayoutMk cId="1895295507" sldId="2147483673"/>
              <ac:spMk id="8" creationId="{818B74D6-CD72-B859-C229-60DB988B25E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06.689" v="73" actId="14100"/>
          <pc:sldLayoutMkLst>
            <pc:docMk/>
            <pc:sldMasterMk cId="0" sldId="2147483648"/>
            <pc:sldLayoutMk cId="1033042907" sldId="2147483674"/>
          </pc:sldLayoutMkLst>
          <pc:spChg chg="add mod">
            <ac:chgData name="Yuanhang Yao" userId="fbd8fcc3-4ede-4902-84ec-22c70022bdad" providerId="ADAL" clId="{BAAF8A4B-3EFE-442B-9C86-F995E429D1A1}" dt="2025-03-10T03:41:06.689" v="73" actId="14100"/>
            <ac:spMkLst>
              <pc:docMk/>
              <pc:sldMasterMk cId="0" sldId="2147483648"/>
              <pc:sldLayoutMk cId="1033042907" sldId="2147483674"/>
              <ac:spMk id="2" creationId="{B59458D0-3685-F716-1340-4CA2129FC0A3}"/>
            </ac:spMkLst>
          </pc:spChg>
          <pc:spChg chg="del">
            <ac:chgData name="Yuanhang Yao" userId="fbd8fcc3-4ede-4902-84ec-22c70022bdad" providerId="ADAL" clId="{BAAF8A4B-3EFE-442B-9C86-F995E429D1A1}" dt="2025-03-10T03:41:02.291" v="70" actId="478"/>
            <ac:spMkLst>
              <pc:docMk/>
              <pc:sldMasterMk cId="0" sldId="2147483648"/>
              <pc:sldLayoutMk cId="1033042907" sldId="2147483674"/>
              <ac:spMk id="7" creationId="{E2EFBB43-B3C7-180D-E5F8-4117BD99096A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14.703" v="77" actId="1076"/>
          <pc:sldLayoutMkLst>
            <pc:docMk/>
            <pc:sldMasterMk cId="0" sldId="2147483648"/>
            <pc:sldLayoutMk cId="1237107816" sldId="2147483675"/>
          </pc:sldLayoutMkLst>
          <pc:spChg chg="add mod">
            <ac:chgData name="Yuanhang Yao" userId="fbd8fcc3-4ede-4902-84ec-22c70022bdad" providerId="ADAL" clId="{BAAF8A4B-3EFE-442B-9C86-F995E429D1A1}" dt="2025-03-10T03:41:14.703" v="77" actId="1076"/>
            <ac:spMkLst>
              <pc:docMk/>
              <pc:sldMasterMk cId="0" sldId="2147483648"/>
              <pc:sldLayoutMk cId="1237107816" sldId="2147483675"/>
              <ac:spMk id="3" creationId="{C6D4AD2F-D082-4D53-364B-2AB7F22C4BE2}"/>
            </ac:spMkLst>
          </pc:spChg>
          <pc:spChg chg="del">
            <ac:chgData name="Yuanhang Yao" userId="fbd8fcc3-4ede-4902-84ec-22c70022bdad" providerId="ADAL" clId="{BAAF8A4B-3EFE-442B-9C86-F995E429D1A1}" dt="2025-03-10T03:41:11.321" v="74" actId="478"/>
            <ac:spMkLst>
              <pc:docMk/>
              <pc:sldMasterMk cId="0" sldId="2147483648"/>
              <pc:sldLayoutMk cId="1237107816" sldId="2147483675"/>
              <ac:spMk id="8" creationId="{7FF0220E-48F8-B4D9-19DE-7B457C3C221C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51:49.676" v="179" actId="13244"/>
          <pc:sldLayoutMkLst>
            <pc:docMk/>
            <pc:sldMasterMk cId="0" sldId="2147483648"/>
            <pc:sldLayoutMk cId="150540284" sldId="2147483676"/>
          </pc:sldLayoutMkLst>
          <pc:spChg chg="add mod ord">
            <ac:chgData name="Yuanhang Yao" userId="fbd8fcc3-4ede-4902-84ec-22c70022bdad" providerId="ADAL" clId="{BAAF8A4B-3EFE-442B-9C86-F995E429D1A1}" dt="2025-03-10T03:51:49.676" v="179" actId="13244"/>
            <ac:spMkLst>
              <pc:docMk/>
              <pc:sldMasterMk cId="0" sldId="2147483648"/>
              <pc:sldLayoutMk cId="150540284" sldId="2147483676"/>
              <ac:spMk id="2" creationId="{1CE8CAE3-17FA-FA2A-D6BF-43BBD09B080B}"/>
            </ac:spMkLst>
          </pc:spChg>
          <pc:spChg chg="del">
            <ac:chgData name="Yuanhang Yao" userId="fbd8fcc3-4ede-4902-84ec-22c70022bdad" providerId="ADAL" clId="{BAAF8A4B-3EFE-442B-9C86-F995E429D1A1}" dt="2025-03-10T03:41:17.557" v="78" actId="478"/>
            <ac:spMkLst>
              <pc:docMk/>
              <pc:sldMasterMk cId="0" sldId="2147483648"/>
              <pc:sldLayoutMk cId="150540284" sldId="2147483676"/>
              <ac:spMk id="26" creationId="{D779C84F-8EF4-3421-FF4F-42BC7A40CA40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39.422" v="86" actId="14100"/>
          <pc:sldLayoutMkLst>
            <pc:docMk/>
            <pc:sldMasterMk cId="0" sldId="2147483648"/>
            <pc:sldLayoutMk cId="1007427702" sldId="2147483677"/>
          </pc:sldLayoutMkLst>
          <pc:spChg chg="add mod">
            <ac:chgData name="Yuanhang Yao" userId="fbd8fcc3-4ede-4902-84ec-22c70022bdad" providerId="ADAL" clId="{BAAF8A4B-3EFE-442B-9C86-F995E429D1A1}" dt="2025-03-10T03:41:39.422" v="86" actId="14100"/>
            <ac:spMkLst>
              <pc:docMk/>
              <pc:sldMasterMk cId="0" sldId="2147483648"/>
              <pc:sldLayoutMk cId="1007427702" sldId="2147483677"/>
              <ac:spMk id="4" creationId="{6AD37751-87A6-2102-5FE0-13CF0475375A}"/>
            </ac:spMkLst>
          </pc:spChg>
          <pc:spChg chg="del">
            <ac:chgData name="Yuanhang Yao" userId="fbd8fcc3-4ede-4902-84ec-22c70022bdad" providerId="ADAL" clId="{BAAF8A4B-3EFE-442B-9C86-F995E429D1A1}" dt="2025-03-10T03:41:27.495" v="82" actId="478"/>
            <ac:spMkLst>
              <pc:docMk/>
              <pc:sldMasterMk cId="0" sldId="2147483648"/>
              <pc:sldLayoutMk cId="1007427702" sldId="2147483677"/>
              <ac:spMk id="8" creationId="{7FF0220E-48F8-B4D9-19DE-7B457C3C221C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4:03:05.847" v="185" actId="14100"/>
          <pc:sldLayoutMkLst>
            <pc:docMk/>
            <pc:sldMasterMk cId="0" sldId="2147483648"/>
            <pc:sldLayoutMk cId="369408507" sldId="2147483678"/>
          </pc:sldLayoutMkLst>
          <pc:spChg chg="mod">
            <ac:chgData name="Yuanhang Yao" userId="fbd8fcc3-4ede-4902-84ec-22c70022bdad" providerId="ADAL" clId="{BAAF8A4B-3EFE-442B-9C86-F995E429D1A1}" dt="2025-03-10T04:03:05.847" v="185" actId="14100"/>
            <ac:spMkLst>
              <pc:docMk/>
              <pc:sldMasterMk cId="0" sldId="2147483648"/>
              <pc:sldLayoutMk cId="369408507" sldId="2147483678"/>
              <ac:spMk id="2" creationId="{FAF3BB49-A328-F121-7F27-DEB7C3CC2B0F}"/>
            </ac:spMkLst>
          </pc:spChg>
          <pc:spChg chg="add mod ord">
            <ac:chgData name="Yuanhang Yao" userId="fbd8fcc3-4ede-4902-84ec-22c70022bdad" providerId="ADAL" clId="{BAAF8A4B-3EFE-442B-9C86-F995E429D1A1}" dt="2025-03-10T04:03:02.955" v="184" actId="14100"/>
            <ac:spMkLst>
              <pc:docMk/>
              <pc:sldMasterMk cId="0" sldId="2147483648"/>
              <pc:sldLayoutMk cId="369408507" sldId="2147483678"/>
              <ac:spMk id="7" creationId="{736A5C8C-1C5F-8F3C-7273-ECFA26869FC1}"/>
            </ac:spMkLst>
          </pc:spChg>
          <pc:spChg chg="del mod">
            <ac:chgData name="Yuanhang Yao" userId="fbd8fcc3-4ede-4902-84ec-22c70022bdad" providerId="ADAL" clId="{BAAF8A4B-3EFE-442B-9C86-F995E429D1A1}" dt="2025-03-10T03:43:02.709" v="88" actId="478"/>
            <ac:spMkLst>
              <pc:docMk/>
              <pc:sldMasterMk cId="0" sldId="2147483648"/>
              <pc:sldLayoutMk cId="369408507" sldId="2147483678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33.421" v="98" actId="14100"/>
          <pc:sldLayoutMkLst>
            <pc:docMk/>
            <pc:sldMasterMk cId="0" sldId="2147483648"/>
            <pc:sldLayoutMk cId="3566484376" sldId="2147483679"/>
          </pc:sldLayoutMkLst>
          <pc:spChg chg="add mod">
            <ac:chgData name="Yuanhang Yao" userId="fbd8fcc3-4ede-4902-84ec-22c70022bdad" providerId="ADAL" clId="{BAAF8A4B-3EFE-442B-9C86-F995E429D1A1}" dt="2025-03-10T03:43:33.421" v="98" actId="14100"/>
            <ac:spMkLst>
              <pc:docMk/>
              <pc:sldMasterMk cId="0" sldId="2147483648"/>
              <pc:sldLayoutMk cId="3566484376" sldId="2147483679"/>
              <ac:spMk id="5" creationId="{588022B9-94F3-E71A-0D00-132BBF9A0CA7}"/>
            </ac:spMkLst>
          </pc:spChg>
          <pc:spChg chg="del">
            <ac:chgData name="Yuanhang Yao" userId="fbd8fcc3-4ede-4902-84ec-22c70022bdad" providerId="ADAL" clId="{BAAF8A4B-3EFE-442B-9C86-F995E429D1A1}" dt="2025-03-10T03:43:24.212" v="94" actId="478"/>
            <ac:spMkLst>
              <pc:docMk/>
              <pc:sldMasterMk cId="0" sldId="2147483648"/>
              <pc:sldLayoutMk cId="3566484376" sldId="2147483679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42.726" v="102" actId="14100"/>
          <pc:sldLayoutMkLst>
            <pc:docMk/>
            <pc:sldMasterMk cId="0" sldId="2147483648"/>
            <pc:sldLayoutMk cId="2683211096" sldId="2147483680"/>
          </pc:sldLayoutMkLst>
          <pc:spChg chg="add mod">
            <ac:chgData name="Yuanhang Yao" userId="fbd8fcc3-4ede-4902-84ec-22c70022bdad" providerId="ADAL" clId="{BAAF8A4B-3EFE-442B-9C86-F995E429D1A1}" dt="2025-03-10T03:43:42.726" v="102" actId="14100"/>
            <ac:spMkLst>
              <pc:docMk/>
              <pc:sldMasterMk cId="0" sldId="2147483648"/>
              <pc:sldLayoutMk cId="2683211096" sldId="2147483680"/>
              <ac:spMk id="3" creationId="{BDB04DE6-EAC2-AC37-0397-9528F6C574F2}"/>
            </ac:spMkLst>
          </pc:spChg>
          <pc:spChg chg="del">
            <ac:chgData name="Yuanhang Yao" userId="fbd8fcc3-4ede-4902-84ec-22c70022bdad" providerId="ADAL" clId="{BAAF8A4B-3EFE-442B-9C86-F995E429D1A1}" dt="2025-03-10T03:43:36.622" v="99" actId="478"/>
            <ac:spMkLst>
              <pc:docMk/>
              <pc:sldMasterMk cId="0" sldId="2147483648"/>
              <pc:sldLayoutMk cId="2683211096" sldId="2147483680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57.753" v="107" actId="14100"/>
          <pc:sldLayoutMkLst>
            <pc:docMk/>
            <pc:sldMasterMk cId="0" sldId="2147483648"/>
            <pc:sldLayoutMk cId="3243713867" sldId="2147483681"/>
          </pc:sldLayoutMkLst>
          <pc:spChg chg="add mod">
            <ac:chgData name="Yuanhang Yao" userId="fbd8fcc3-4ede-4902-84ec-22c70022bdad" providerId="ADAL" clId="{BAAF8A4B-3EFE-442B-9C86-F995E429D1A1}" dt="2025-03-10T03:43:57.753" v="107" actId="14100"/>
            <ac:spMkLst>
              <pc:docMk/>
              <pc:sldMasterMk cId="0" sldId="2147483648"/>
              <pc:sldLayoutMk cId="3243713867" sldId="2147483681"/>
              <ac:spMk id="4" creationId="{A83DB3FE-F7D2-E449-4412-979DFDADDC86}"/>
            </ac:spMkLst>
          </pc:spChg>
          <pc:spChg chg="del">
            <ac:chgData name="Yuanhang Yao" userId="fbd8fcc3-4ede-4902-84ec-22c70022bdad" providerId="ADAL" clId="{BAAF8A4B-3EFE-442B-9C86-F995E429D1A1}" dt="2025-03-10T03:43:45.953" v="103" actId="478"/>
            <ac:spMkLst>
              <pc:docMk/>
              <pc:sldMasterMk cId="0" sldId="2147483648"/>
              <pc:sldLayoutMk cId="3243713867" sldId="2147483681"/>
              <ac:spMk id="8" creationId="{6E0D00CE-C191-6DE5-9D82-7EFB59BC37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10.094" v="112" actId="14100"/>
          <pc:sldLayoutMkLst>
            <pc:docMk/>
            <pc:sldMasterMk cId="0" sldId="2147483648"/>
            <pc:sldLayoutMk cId="3300740001" sldId="2147483682"/>
          </pc:sldLayoutMkLst>
          <pc:spChg chg="add mod">
            <ac:chgData name="Yuanhang Yao" userId="fbd8fcc3-4ede-4902-84ec-22c70022bdad" providerId="ADAL" clId="{BAAF8A4B-3EFE-442B-9C86-F995E429D1A1}" dt="2025-03-10T03:44:10.094" v="112" actId="14100"/>
            <ac:spMkLst>
              <pc:docMk/>
              <pc:sldMasterMk cId="0" sldId="2147483648"/>
              <pc:sldLayoutMk cId="3300740001" sldId="2147483682"/>
              <ac:spMk id="7" creationId="{9A29A789-F42A-CE01-5134-E27AA725CDBF}"/>
            </ac:spMkLst>
          </pc:spChg>
          <pc:spChg chg="del">
            <ac:chgData name="Yuanhang Yao" userId="fbd8fcc3-4ede-4902-84ec-22c70022bdad" providerId="ADAL" clId="{BAAF8A4B-3EFE-442B-9C86-F995E429D1A1}" dt="2025-03-10T03:44:01.112" v="108" actId="478"/>
            <ac:spMkLst>
              <pc:docMk/>
              <pc:sldMasterMk cId="0" sldId="2147483648"/>
              <pc:sldLayoutMk cId="3300740001" sldId="2147483682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18.810" v="115" actId="14100"/>
          <pc:sldLayoutMkLst>
            <pc:docMk/>
            <pc:sldMasterMk cId="0" sldId="2147483648"/>
            <pc:sldLayoutMk cId="1440830589" sldId="2147483683"/>
          </pc:sldLayoutMkLst>
          <pc:spChg chg="add mod">
            <ac:chgData name="Yuanhang Yao" userId="fbd8fcc3-4ede-4902-84ec-22c70022bdad" providerId="ADAL" clId="{BAAF8A4B-3EFE-442B-9C86-F995E429D1A1}" dt="2025-03-10T03:44:18.810" v="115" actId="14100"/>
            <ac:spMkLst>
              <pc:docMk/>
              <pc:sldMasterMk cId="0" sldId="2147483648"/>
              <pc:sldLayoutMk cId="1440830589" sldId="2147483683"/>
              <ac:spMk id="4" creationId="{E98E2102-73F7-E059-C739-47418EA880A4}"/>
            </ac:spMkLst>
          </pc:spChg>
          <pc:spChg chg="del">
            <ac:chgData name="Yuanhang Yao" userId="fbd8fcc3-4ede-4902-84ec-22c70022bdad" providerId="ADAL" clId="{BAAF8A4B-3EFE-442B-9C86-F995E429D1A1}" dt="2025-03-10T03:44:15.311" v="113" actId="478"/>
            <ac:spMkLst>
              <pc:docMk/>
              <pc:sldMasterMk cId="0" sldId="2147483648"/>
              <pc:sldLayoutMk cId="1440830589" sldId="2147483683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32.993" v="120" actId="14100"/>
          <pc:sldLayoutMkLst>
            <pc:docMk/>
            <pc:sldMasterMk cId="0" sldId="2147483648"/>
            <pc:sldLayoutMk cId="3524722207" sldId="2147483684"/>
          </pc:sldLayoutMkLst>
          <pc:spChg chg="add mod">
            <ac:chgData name="Yuanhang Yao" userId="fbd8fcc3-4ede-4902-84ec-22c70022bdad" providerId="ADAL" clId="{BAAF8A4B-3EFE-442B-9C86-F995E429D1A1}" dt="2025-03-10T03:44:32.993" v="120" actId="14100"/>
            <ac:spMkLst>
              <pc:docMk/>
              <pc:sldMasterMk cId="0" sldId="2147483648"/>
              <pc:sldLayoutMk cId="3524722207" sldId="2147483684"/>
              <ac:spMk id="4" creationId="{3F37715F-06AC-F5A6-12CE-84D44B400AD6}"/>
            </ac:spMkLst>
          </pc:spChg>
          <pc:spChg chg="del">
            <ac:chgData name="Yuanhang Yao" userId="fbd8fcc3-4ede-4902-84ec-22c70022bdad" providerId="ADAL" clId="{BAAF8A4B-3EFE-442B-9C86-F995E429D1A1}" dt="2025-03-10T03:44:22.508" v="116" actId="478"/>
            <ac:spMkLst>
              <pc:docMk/>
              <pc:sldMasterMk cId="0" sldId="2147483648"/>
              <pc:sldLayoutMk cId="3524722207" sldId="2147483684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56.666" v="125" actId="14100"/>
          <pc:sldLayoutMkLst>
            <pc:docMk/>
            <pc:sldMasterMk cId="0" sldId="2147483648"/>
            <pc:sldLayoutMk cId="1106498779" sldId="2147483685"/>
          </pc:sldLayoutMkLst>
          <pc:spChg chg="add mod">
            <ac:chgData name="Yuanhang Yao" userId="fbd8fcc3-4ede-4902-84ec-22c70022bdad" providerId="ADAL" clId="{BAAF8A4B-3EFE-442B-9C86-F995E429D1A1}" dt="2025-03-10T03:44:56.666" v="125" actId="14100"/>
            <ac:spMkLst>
              <pc:docMk/>
              <pc:sldMasterMk cId="0" sldId="2147483648"/>
              <pc:sldLayoutMk cId="1106498779" sldId="2147483685"/>
              <ac:spMk id="6" creationId="{408C7461-314A-7430-6CA4-63A01F73BA43}"/>
            </ac:spMkLst>
          </pc:spChg>
          <pc:spChg chg="del">
            <ac:chgData name="Yuanhang Yao" userId="fbd8fcc3-4ede-4902-84ec-22c70022bdad" providerId="ADAL" clId="{BAAF8A4B-3EFE-442B-9C86-F995E429D1A1}" dt="2025-03-10T03:44:38.884" v="121" actId="478"/>
            <ac:spMkLst>
              <pc:docMk/>
              <pc:sldMasterMk cId="0" sldId="2147483648"/>
              <pc:sldLayoutMk cId="1106498779" sldId="2147483685"/>
              <ac:spMk id="8" creationId="{C1897688-419F-6EB2-5CC1-DC14924E5FC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5:51.885" v="129" actId="14100"/>
          <pc:sldLayoutMkLst>
            <pc:docMk/>
            <pc:sldMasterMk cId="0" sldId="2147483648"/>
            <pc:sldLayoutMk cId="1715890625" sldId="2147483686"/>
          </pc:sldLayoutMkLst>
          <pc:spChg chg="add mod">
            <ac:chgData name="Yuanhang Yao" userId="fbd8fcc3-4ede-4902-84ec-22c70022bdad" providerId="ADAL" clId="{BAAF8A4B-3EFE-442B-9C86-F995E429D1A1}" dt="2025-03-10T03:45:51.885" v="129" actId="14100"/>
            <ac:spMkLst>
              <pc:docMk/>
              <pc:sldMasterMk cId="0" sldId="2147483648"/>
              <pc:sldLayoutMk cId="1715890625" sldId="2147483686"/>
              <ac:spMk id="3" creationId="{A1E571DC-86DF-2230-52AD-9440B5CB4DB4}"/>
            </ac:spMkLst>
          </pc:spChg>
          <pc:spChg chg="del">
            <ac:chgData name="Yuanhang Yao" userId="fbd8fcc3-4ede-4902-84ec-22c70022bdad" providerId="ADAL" clId="{BAAF8A4B-3EFE-442B-9C86-F995E429D1A1}" dt="2025-03-10T03:45:41.650" v="126" actId="478"/>
            <ac:spMkLst>
              <pc:docMk/>
              <pc:sldMasterMk cId="0" sldId="2147483648"/>
              <pc:sldLayoutMk cId="1715890625" sldId="2147483686"/>
              <ac:spMk id="8" creationId="{8BAC3300-BF12-B200-9F06-8D5AC45CB7EF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6:01.104" v="132" actId="14100"/>
          <pc:sldLayoutMkLst>
            <pc:docMk/>
            <pc:sldMasterMk cId="0" sldId="2147483648"/>
            <pc:sldLayoutMk cId="2245109382" sldId="2147483687"/>
          </pc:sldLayoutMkLst>
          <pc:spChg chg="add mod">
            <ac:chgData name="Yuanhang Yao" userId="fbd8fcc3-4ede-4902-84ec-22c70022bdad" providerId="ADAL" clId="{BAAF8A4B-3EFE-442B-9C86-F995E429D1A1}" dt="2025-03-10T03:46:01.104" v="132" actId="14100"/>
            <ac:spMkLst>
              <pc:docMk/>
              <pc:sldMasterMk cId="0" sldId="2147483648"/>
              <pc:sldLayoutMk cId="2245109382" sldId="2147483687"/>
              <ac:spMk id="7" creationId="{81C9BBE1-F163-BFCA-3F62-3189A30FA7B6}"/>
            </ac:spMkLst>
          </pc:spChg>
          <pc:spChg chg="del">
            <ac:chgData name="Yuanhang Yao" userId="fbd8fcc3-4ede-4902-84ec-22c70022bdad" providerId="ADAL" clId="{BAAF8A4B-3EFE-442B-9C86-F995E429D1A1}" dt="2025-03-10T03:45:56.680" v="130" actId="478"/>
            <ac:spMkLst>
              <pc:docMk/>
              <pc:sldMasterMk cId="0" sldId="2147483648"/>
              <pc:sldLayoutMk cId="2245109382" sldId="2147483687"/>
              <ac:spMk id="8" creationId="{83F7B03F-5EDA-605B-1A2E-F48896E48939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13.047" v="135" actId="12"/>
          <pc:sldLayoutMkLst>
            <pc:docMk/>
            <pc:sldMasterMk cId="0" sldId="2147483648"/>
            <pc:sldLayoutMk cId="854796725" sldId="2147483695"/>
          </pc:sldLayoutMkLst>
          <pc:spChg chg="mod">
            <ac:chgData name="Yuanhang Yao" userId="fbd8fcc3-4ede-4902-84ec-22c70022bdad" providerId="ADAL" clId="{BAAF8A4B-3EFE-442B-9C86-F995E429D1A1}" dt="2025-03-10T03:46:13.047" v="135" actId="12"/>
            <ac:spMkLst>
              <pc:docMk/>
              <pc:sldMasterMk cId="0" sldId="2147483648"/>
              <pc:sldLayoutMk cId="854796725" sldId="2147483695"/>
              <ac:spMk id="9" creationId="{84DC103C-4E45-07FA-2734-5BAE2624DC48}"/>
            </ac:spMkLst>
          </pc:spChg>
          <pc:spChg chg="mod">
            <ac:chgData name="Yuanhang Yao" userId="fbd8fcc3-4ede-4902-84ec-22c70022bdad" providerId="ADAL" clId="{BAAF8A4B-3EFE-442B-9C86-F995E429D1A1}" dt="2025-03-10T03:46:13.047" v="135" actId="12"/>
            <ac:spMkLst>
              <pc:docMk/>
              <pc:sldMasterMk cId="0" sldId="2147483648"/>
              <pc:sldLayoutMk cId="854796725" sldId="2147483695"/>
              <ac:spMk id="11" creationId="{288F1ED9-CE64-0191-F909-FDC002A7456F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20.498" v="138" actId="12"/>
          <pc:sldLayoutMkLst>
            <pc:docMk/>
            <pc:sldMasterMk cId="0" sldId="2147483648"/>
            <pc:sldLayoutMk cId="1626089341" sldId="2147483696"/>
          </pc:sldLayoutMkLst>
          <pc:spChg chg="mod">
            <ac:chgData name="Yuanhang Yao" userId="fbd8fcc3-4ede-4902-84ec-22c70022bdad" providerId="ADAL" clId="{BAAF8A4B-3EFE-442B-9C86-F995E429D1A1}" dt="2025-03-10T03:46:20.498" v="138" actId="12"/>
            <ac:spMkLst>
              <pc:docMk/>
              <pc:sldMasterMk cId="0" sldId="2147483648"/>
              <pc:sldLayoutMk cId="1626089341" sldId="2147483696"/>
              <ac:spMk id="11" creationId="{F86E5640-DE07-46FE-2EFB-FCD8C5238DC9}"/>
            </ac:spMkLst>
          </pc:spChg>
          <pc:spChg chg="mod">
            <ac:chgData name="Yuanhang Yao" userId="fbd8fcc3-4ede-4902-84ec-22c70022bdad" providerId="ADAL" clId="{BAAF8A4B-3EFE-442B-9C86-F995E429D1A1}" dt="2025-03-10T03:46:20.498" v="138" actId="12"/>
            <ac:spMkLst>
              <pc:docMk/>
              <pc:sldMasterMk cId="0" sldId="2147483648"/>
              <pc:sldLayoutMk cId="1626089341" sldId="2147483696"/>
              <ac:spMk id="13" creationId="{20D5795C-6228-AA6F-1CF7-AD7010686BC6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7:04.890" v="150" actId="12"/>
          <pc:sldLayoutMkLst>
            <pc:docMk/>
            <pc:sldMasterMk cId="0" sldId="2147483648"/>
            <pc:sldLayoutMk cId="3848848947" sldId="2147483699"/>
          </pc:sldLayoutMkLst>
          <pc:spChg chg="mod">
            <ac:chgData name="Yuanhang Yao" userId="fbd8fcc3-4ede-4902-84ec-22c70022bdad" providerId="ADAL" clId="{BAAF8A4B-3EFE-442B-9C86-F995E429D1A1}" dt="2025-03-10T03:47:04.890" v="150" actId="12"/>
            <ac:spMkLst>
              <pc:docMk/>
              <pc:sldMasterMk cId="0" sldId="2147483648"/>
              <pc:sldLayoutMk cId="3848848947" sldId="2147483699"/>
              <ac:spMk id="3" creationId="{2F3B20A8-A604-C977-02C0-083BA8663484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29.075" v="140" actId="404"/>
          <pc:sldLayoutMkLst>
            <pc:docMk/>
            <pc:sldMasterMk cId="0" sldId="2147483648"/>
            <pc:sldLayoutMk cId="784800036" sldId="2147483701"/>
          </pc:sldLayoutMkLst>
          <pc:spChg chg="mod">
            <ac:chgData name="Yuanhang Yao" userId="fbd8fcc3-4ede-4902-84ec-22c70022bdad" providerId="ADAL" clId="{BAAF8A4B-3EFE-442B-9C86-F995E429D1A1}" dt="2025-03-10T03:46:29.075" v="140" actId="404"/>
            <ac:spMkLst>
              <pc:docMk/>
              <pc:sldMasterMk cId="0" sldId="2147483648"/>
              <pc:sldLayoutMk cId="784800036" sldId="2147483701"/>
              <ac:spMk id="8" creationId="{C7E1FCC9-2D1D-9C6B-8C9A-E3D0A77DBEF0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37.310" v="144" actId="404"/>
          <pc:sldLayoutMkLst>
            <pc:docMk/>
            <pc:sldMasterMk cId="0" sldId="2147483648"/>
            <pc:sldLayoutMk cId="3191022383" sldId="2147483702"/>
          </pc:sldLayoutMkLst>
          <pc:spChg chg="mod">
            <ac:chgData name="Yuanhang Yao" userId="fbd8fcc3-4ede-4902-84ec-22c70022bdad" providerId="ADAL" clId="{BAAF8A4B-3EFE-442B-9C86-F995E429D1A1}" dt="2025-03-10T03:46:37.310" v="144" actId="404"/>
            <ac:spMkLst>
              <pc:docMk/>
              <pc:sldMasterMk cId="0" sldId="2147483648"/>
              <pc:sldLayoutMk cId="3191022383" sldId="2147483702"/>
              <ac:spMk id="7" creationId="{053FFEDA-E57B-DF13-2394-A1514E15F85A}"/>
            </ac:spMkLst>
          </pc:spChg>
        </pc:sldLayoutChg>
        <pc:sldLayoutChg chg="modSp mod">
          <pc:chgData name="Yuanhang Yao" userId="fbd8fcc3-4ede-4902-84ec-22c70022bdad" providerId="ADAL" clId="{BAAF8A4B-3EFE-442B-9C86-F995E429D1A1}" dt="2025-03-10T03:47:28.750" v="153" actId="12789"/>
          <pc:sldLayoutMkLst>
            <pc:docMk/>
            <pc:sldMasterMk cId="0" sldId="2147483648"/>
            <pc:sldLayoutMk cId="3671749232" sldId="2147483762"/>
          </pc:sldLayoutMkLst>
          <pc:spChg chg="mod">
            <ac:chgData name="Yuanhang Yao" userId="fbd8fcc3-4ede-4902-84ec-22c70022bdad" providerId="ADAL" clId="{BAAF8A4B-3EFE-442B-9C86-F995E429D1A1}" dt="2025-03-10T03:47:28.750" v="153" actId="12789"/>
            <ac:spMkLst>
              <pc:docMk/>
              <pc:sldMasterMk cId="0" sldId="2147483648"/>
              <pc:sldLayoutMk cId="3671749232" sldId="2147483762"/>
              <ac:spMk id="7" creationId="{3575A47E-66DF-0DFE-6068-FCE75A83C7A8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38:09.026" v="2" actId="404"/>
          <pc:sldLayoutMkLst>
            <pc:docMk/>
            <pc:sldMasterMk cId="0" sldId="2147483648"/>
            <pc:sldLayoutMk cId="1171354504" sldId="2147483763"/>
          </pc:sldLayoutMkLst>
          <pc:spChg chg="mod">
            <ac:chgData name="Yuanhang Yao" userId="fbd8fcc3-4ede-4902-84ec-22c70022bdad" providerId="ADAL" clId="{BAAF8A4B-3EFE-442B-9C86-F995E429D1A1}" dt="2025-03-10T03:38:09.026" v="2" actId="404"/>
            <ac:spMkLst>
              <pc:docMk/>
              <pc:sldMasterMk cId="0" sldId="2147483648"/>
              <pc:sldLayoutMk cId="1171354504" sldId="2147483763"/>
              <ac:spMk id="23" creationId="{86F79B09-7D88-8381-B406-AFD71843F9C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3/27/2025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D56CB-7729-4F9B-B383-5D5EDD1C4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821333" y="4558433"/>
            <a:ext cx="2370667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39E53A78-6591-EEDA-1DFD-F106ECC5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21333" y="4558438"/>
            <a:ext cx="2370667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5ADCC5-3878-853E-8614-59CF8B2810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837382"/>
            <a:ext cx="7837069" cy="3696518"/>
          </a:xfrm>
        </p:spPr>
        <p:txBody>
          <a:bodyPr anchor="t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9E747C-251E-F759-ABCD-CD941BA33A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208" y="4648199"/>
            <a:ext cx="7837070" cy="8915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031AA0C-A2A7-B56D-9661-B2A56DD37D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1208" y="5730282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A332-DECC-D8DD-0E19-762C6FFB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EB1C08-1A28-5224-563E-C8AF24A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529DAF-CFD3-BC3E-C570-099DAEEB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C113ED2-FAFE-A686-C43C-7C104C28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580C5C3-0FF4-BA92-445D-48CC4C54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AB71EF6-F4ED-6CD6-E0C2-EAB75D0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3" y="0"/>
            <a:ext cx="2370665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24268F0-A8A4-E399-5FC5-6384B8BD9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35107" y="-1"/>
            <a:ext cx="2356893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C4EA9-78A7-EDEB-A4B1-0E44AB22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1" y="2456493"/>
            <a:ext cx="2370668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ACCD3CEE-6646-969D-7160-69226A1B7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0444462" y="2810904"/>
            <a:ext cx="1124412" cy="2370664"/>
          </a:xfrm>
          <a:custGeom>
            <a:avLst/>
            <a:gdLst>
              <a:gd name="connsiteX0" fmla="*/ 600765 w 600765"/>
              <a:gd name="connsiteY0" fmla="*/ 0 h 1266628"/>
              <a:gd name="connsiteX1" fmla="*/ 600765 w 600765"/>
              <a:gd name="connsiteY1" fmla="*/ 1266628 h 1266628"/>
              <a:gd name="connsiteX2" fmla="*/ 508593 w 600765"/>
              <a:gd name="connsiteY2" fmla="*/ 1257336 h 1266628"/>
              <a:gd name="connsiteX3" fmla="*/ 0 w 600765"/>
              <a:gd name="connsiteY3" fmla="*/ 633314 h 1266628"/>
              <a:gd name="connsiteX4" fmla="*/ 508593 w 600765"/>
              <a:gd name="connsiteY4" fmla="*/ 9292 h 126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65" h="1266628">
                <a:moveTo>
                  <a:pt x="600765" y="0"/>
                </a:moveTo>
                <a:lnTo>
                  <a:pt x="600765" y="1266628"/>
                </a:lnTo>
                <a:lnTo>
                  <a:pt x="508593" y="1257336"/>
                </a:lnTo>
                <a:cubicBezTo>
                  <a:pt x="218339" y="1197942"/>
                  <a:pt x="0" y="941126"/>
                  <a:pt x="0" y="633314"/>
                </a:cubicBezTo>
                <a:cubicBezTo>
                  <a:pt x="0" y="325502"/>
                  <a:pt x="218339" y="68686"/>
                  <a:pt x="508593" y="92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19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16038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4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0B915B-DDF9-DD98-A561-3684DEE383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81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202" y="2160856"/>
            <a:ext cx="6735597" cy="2536289"/>
          </a:xfrm>
        </p:spPr>
        <p:txBody>
          <a:bodyPr lIns="0" tIns="0" rIns="0" bIns="0" anchor="ctr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749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4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6F79B09-7D88-8381-B406-AFD71843F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000" y="2197099"/>
            <a:ext cx="10504000" cy="37741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5D5E2D8-F574-39FC-A2DB-A1AE4B96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4751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54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23949A-41F3-9274-96B9-AE55D20E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73CEA9-5FE2-4144-7BCF-29CF1714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3246-8EC0-8C70-3F45-8768D7C5F7C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50C69B-A152-BD06-9047-9F7118B5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912CA5-005B-5D63-2624-E78C51C2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693E4553-C52A-1094-51E7-50535E769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9C42F7F-708C-263A-B3B6-00E85FDE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2D9E626-EA86-5127-0C73-7BCA5CC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59">
            <a:extLst>
              <a:ext uri="{FF2B5EF4-FFF2-40B4-BE49-F238E27FC236}">
                <a16:creationId xmlns:a16="http://schemas.microsoft.com/office/drawing/2014/main" id="{E36196F9-2EDE-D6C7-C18F-0CA6607F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424940"/>
            <a:ext cx="10515600" cy="1325880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143AB-871B-A40A-4ABF-203E3630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800" y="313467"/>
            <a:ext cx="11554400" cy="550700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213731-C6F5-8BF4-CFFA-DB6F3E7C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518267-D602-CAB2-16AC-CF280D72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6B0E37-DA37-08EC-5352-201C440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1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31" y="977462"/>
            <a:ext cx="6357939" cy="1639640"/>
          </a:xfrm>
        </p:spPr>
        <p:txBody>
          <a:bodyPr lIns="0" tIns="0" rIns="0" bIns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179A78-77A7-2005-19C5-C07E817A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30" y="3178628"/>
            <a:ext cx="6357939" cy="2847451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3A9C5A-2E4F-8513-3BB5-484AF6AB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71FE74-F4ED-F522-8E6C-987B7D92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DB04A-B800-A67D-2202-5E3127DE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8FE1527-C73A-10FD-DC23-1B90C0C2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594723" cy="12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06E1E0-F3DA-894A-2D3C-A22A4814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218702"/>
            <a:ext cx="592750" cy="3553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37B66F-8A88-B401-B56A-B1819D1B7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772126"/>
            <a:ext cx="592750" cy="2085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8B4A883-7D2B-B3A4-E71C-97A5282E4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-1"/>
            <a:ext cx="589758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33DD5763-4396-FB3F-84CF-397FE27E1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5880326"/>
            <a:ext cx="592750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79FFE37C-246F-C521-201C-7A3929C7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06189" y="0"/>
            <a:ext cx="593702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03D9D30-3DEA-8443-E734-46EB19A66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92" y="2076566"/>
            <a:ext cx="589753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FF138E9-CABA-E863-0725-2AF946DD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5633579"/>
            <a:ext cx="589755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20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0BBEF3D7-DB5B-7581-44D1-A96990F4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Freeform: Shape 59">
            <a:extLst>
              <a:ext uri="{FF2B5EF4-FFF2-40B4-BE49-F238E27FC236}">
                <a16:creationId xmlns:a16="http://schemas.microsoft.com/office/drawing/2014/main" id="{AA1200B2-C1B6-992C-FCB0-92D95EFE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37E9B1-B103-4DC6-4C5C-CBAE64410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69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CE39DDF-DFF5-AB6F-F487-951C570FC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BD2-62D0-543A-E4EC-DB0D7C8A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2385976"/>
            <a:ext cx="5464817" cy="245479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20CB7A08-999A-FAF6-CC22-3A805F7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1001B33-CCD1-56DE-1347-50FE52B4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BA3F666-FC83-4A06-E2D1-F54F36EE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2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706AB-E4B8-078D-026D-990252BF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2258568"/>
            <a:ext cx="6077527" cy="35570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BBEFEB-B716-AD6B-320D-005C214A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4575B1-A0F2-12EE-BB19-CB6ADE89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431A50-B82F-CFF9-D038-8C4456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EF11A17-6EB4-B345-9C96-E6F438C8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3B3BEDEF-57A1-D087-1E15-6B0456EC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1370119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0E338B6-58A3-91A4-F5EB-CD40D614F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AD26084-EDDC-61FF-5474-7DF349CC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3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3184A5B9-E2EB-CB8F-9FCE-B435678BB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3696527"/>
            <a:ext cx="2254248" cy="3163005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BEF628E3-8F76-0E9D-3DEE-A459731EF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37750" y="5736197"/>
            <a:ext cx="2254250" cy="1121803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4A9AA8-C219-474F-E074-634356B77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837382"/>
            <a:ext cx="7837069" cy="3696518"/>
          </a:xfrm>
        </p:spPr>
        <p:txBody>
          <a:bodyPr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2979924-61C7-4C37-EAF2-46A0A2A2D1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48199"/>
            <a:ext cx="7837070" cy="104287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46F423E-A433-4DDE-A3C0-3165FE754F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225" y="5883110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4AAE30-F15B-1702-BB62-5EF514C3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F5C5-ED4D-E322-2AF6-F166C684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C27666-6814-D528-A7CD-540241E7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5F1C151-830E-3940-1AE4-FB8D2BD62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19F9CAC-9EAC-C1A6-0F7E-3F8E87DF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173937D-CDC9-73E6-6B3E-2447EC17A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1"/>
            <a:ext cx="2254248" cy="3694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CBC384E9-DFB8-C4B8-FD41-571F33CD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7750" y="-2"/>
            <a:ext cx="2254250" cy="369651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4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F18FE0-442F-6AE0-4A34-0A68895F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1109587"/>
            <a:ext cx="6077527" cy="46388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DC0C90B-196D-619B-00AC-36C5F6C0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4F9FBE-A6F5-09E6-684B-233C0D23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51D253-EA22-2614-2FD1-DC0FEB26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6832F4-CE37-2BF9-DDF5-11B7ABE0B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394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: Shape 59">
            <a:extLst>
              <a:ext uri="{FF2B5EF4-FFF2-40B4-BE49-F238E27FC236}">
                <a16:creationId xmlns:a16="http://schemas.microsoft.com/office/drawing/2014/main" id="{7DBA236D-4EBB-E514-DF68-7891C120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-229131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191311-3AF4-ADF9-7C92-3ED08ED5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C5B45-BE42-B3FC-6515-F1F37CCC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97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83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D1C0B-8CAB-7B69-0068-FA66F2AC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874923"/>
            <a:ext cx="6077527" cy="494066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4E1284-6ADD-36BA-D939-FD3B6B69F2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EB4352-9E14-63F9-D5BD-0659C3CC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A0B020-52CF-C931-68F6-A67EAB1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274252EB-C02E-C37B-E2A2-ABBFED74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66E27A39-E979-7436-99F0-9EE45FC8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ACA57297-62CA-9D0A-0CFD-396A7514D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389D975E-EBA4-68ED-C38F-B40A2C9D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88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6B297-C880-6157-3B17-0BC02453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31919"/>
            <a:ext cx="6742545" cy="5194161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EECDA90-A26B-C002-52AC-C255703344E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998B-12FC-4418-98A3-E280DFBA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62A23-051B-C681-23C4-7436AC39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9702558A-53E4-8EAB-6E0F-09871DB4F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D9D4F1C-0061-C3CC-D460-24FDA6B8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E74AEB5-27F7-D3F7-353D-F0C293E28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038BAB3B-0C8B-44FB-985D-D01959AF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6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F32ACEC3-9042-9CA8-6E03-E51EC9B0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C406346C-7029-3258-5052-CEF732EAE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525127B-EAD0-C6C2-5539-A82B684A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AD2D883-EB46-4708-231E-8E06FFCC0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700B-05FA-57C3-2F6D-E68122FE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A9F9493-409B-15D0-BE96-3C506B18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E01870-8427-A77F-33A2-524EAE9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0307E41-6967-98D0-2B22-C44AADD6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CE92327-3D7D-91A2-CBCF-20D78488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611E7B7-7FBD-C6BE-4220-4A9AFC269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694C599F-AFDE-9701-5E41-913EF170A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6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4ECD-4494-EA14-631D-9D60BF4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979BA07-7690-B8B0-F566-619EBF2C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B42A884-4919-DB12-4A6A-A0629C84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0A143ED-F5E5-1F8B-C749-6CB1442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2328280-7591-87BA-48BC-57154E8F9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2E09B4-079D-3AC2-569B-351AC77F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62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5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B4555F-BCE5-B734-1A0A-7B68F143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9458D0-3685-F716-1340-4CA2129F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49" y="2698033"/>
            <a:ext cx="4040595" cy="295742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5FDF597-FAC1-BC65-1C5C-5C7AA57F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CF5147-075A-42DE-BA84-4D53ACCB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66F281-4FB2-63EB-5F87-0CE9630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B09EC07-8CA4-4E29-5495-97F9FF909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7907203D-D192-301A-C181-9D4573A85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631F856-0C45-8546-C095-0C0B6F379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924F2AA6-5AE1-A2E0-1742-8C4205481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2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CA260-60C6-0862-8D37-67F8B32D7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5" y="2698032"/>
            <a:ext cx="4040596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AD2F-D082-4D53-364B-2AB7F22C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F3427FD-24F0-2A8C-4797-41345DBC146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5F9FEB-4B22-C769-CFAF-F6CF37A5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E8B32F-8DE7-DA38-22D9-A4AB011E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4FEF3EBE-C792-9A19-4F3A-11F8E8521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32DD04BE-0EC2-B435-EC39-F70F0B4D4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Freeform: Shape 19">
            <a:extLst>
              <a:ext uri="{FF2B5EF4-FFF2-40B4-BE49-F238E27FC236}">
                <a16:creationId xmlns:a16="http://schemas.microsoft.com/office/drawing/2014/main" id="{C7346FF1-1F4E-6102-72E8-B661677DE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281C9290-51EF-B467-0F94-917BE4AB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107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61B8709-B6C6-B6A2-8039-23E2746AC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3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E8CAE3-17FA-FA2A-D6BF-43BBD09B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CF6BC28-50F8-F181-0051-83FAF05643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269C55-855F-A8C7-5284-8ADFEC54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DC330-9F30-20C2-60AD-2F0AD28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BA67A5-F86C-E56E-2CA5-913F58D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D8A0EC4-4B8F-427F-7E90-7A7BCDFF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7710114B-0C3A-98B0-CCBD-1242ACA3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F1B5886-DB08-F251-544B-FA1B14D51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0BA04B21-2519-6018-CD0C-897EC7ACF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0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751-87A6-2102-5FE0-13CF0475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64" y="2050473"/>
            <a:ext cx="4522936" cy="395270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57C7EDD-DB32-06EC-F820-BCF6715A244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C55F9D-1F89-7C43-F3C5-6A855F82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A576E1-43A8-DA10-8404-0BA92AFB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4774B974-C60E-962D-A2BF-A8D91844B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ED7D40-86A1-ABCA-9230-F31126FBD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644CC40D-4D0B-8820-3E77-FF38C10EF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876AF74-00A8-A58C-C900-156CB37EC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2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B97416E4-EDCD-B6B0-871B-59B5239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59">
            <a:extLst>
              <a:ext uri="{FF2B5EF4-FFF2-40B4-BE49-F238E27FC236}">
                <a16:creationId xmlns:a16="http://schemas.microsoft.com/office/drawing/2014/main" id="{E2D01E03-0AE5-38F7-B2E7-A561D2D8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6DBF5FB-1D7F-AA76-089E-78475F22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59">
            <a:extLst>
              <a:ext uri="{FF2B5EF4-FFF2-40B4-BE49-F238E27FC236}">
                <a16:creationId xmlns:a16="http://schemas.microsoft.com/office/drawing/2014/main" id="{44A1C6DB-DBF1-64FE-805A-746B1CA7C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7D558E-B648-BBEB-46E0-F3960864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5650" y="1122363"/>
            <a:ext cx="8140700" cy="23876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764C513-A87E-FCB7-156B-282EBAF019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5650" y="3602038"/>
            <a:ext cx="8140700" cy="88106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D9CC7D7-743B-85D5-5C99-E91249AF7E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981200" y="5793918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FA3A1DD-04DE-1541-1FFF-3A707AF5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C9CB-6FF6-0287-178B-6CADEEB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84A680-FB9E-E42D-DDAA-5791A07B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3A19901-5D82-7B65-7782-E6852337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8F412048-B308-2DFC-686A-6DA382617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419E24-8272-CD51-84D8-E7CA5E6F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: Shape 9">
            <a:extLst>
              <a:ext uri="{FF2B5EF4-FFF2-40B4-BE49-F238E27FC236}">
                <a16:creationId xmlns:a16="http://schemas.microsoft.com/office/drawing/2014/main" id="{FC750F5C-AF95-4BA8-1FF7-DF14E175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EB19805-760B-FC22-27FF-2642CF681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16723D4D-CE24-1BFA-381F-67A51CF4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DD86B10-8265-2F8F-A1C8-E1C52EB8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EDA9D06-9457-35FD-607C-E7105181A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7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19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87664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A5C8C-1C5F-8F3C-7273-ECFA26869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91" y="2899064"/>
            <a:ext cx="4572000" cy="31270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9D7FA6-EF6B-01F5-1B41-77B0DC79D0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C0937A-F86B-C55A-CAB8-2F84610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1334FA-8FF3-5A9F-F579-96C33FF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7A021801-1E66-C93E-CA81-2F4A5B6D0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E776DA-FCE8-B4E5-0C47-C09678BF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850E7C7-C469-6C82-35B3-A4D50FA38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BDD13537-C329-9582-A499-5B198F35C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8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022B9-94F3-E71A-0D00-132BBF9A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595418"/>
            <a:ext cx="3423200" cy="340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2A4C20-C591-B7BA-88A2-EE4295E42BD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90BD26-2598-EE89-F73A-1685B739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882322-2806-6BFB-ACF1-EB3E6930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7FA8BD1-9A20-5381-CC5C-A27497B1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FCD0DE49-3A7C-EE4C-61A3-FAF4F1B2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67B11D7-CD08-FAED-9296-480025235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50CF2599-B950-2167-E974-CC7481C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843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anchor="b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4DE6-EAC2-AC37-0397-9528F6C5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2540000"/>
            <a:ext cx="3423200" cy="34860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8F2FDC-C562-B34A-6571-DC327742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CD5EAC-3346-2E3B-3C1B-E978B8BD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21974C-11FF-808A-131E-5B13E74A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9F1C76D-67DE-DFCB-797B-209A9222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2D7E2290-C841-FA30-B540-94E323C37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8CB2567-FE22-5916-E6EE-BF2E420C8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61982EF-A562-8BFF-583D-EB011D56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11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3DB3FE-F7D2-E449-4412-979DFDAD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52" y="2992582"/>
            <a:ext cx="3273553" cy="2931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3F9524-AF16-7B88-FD0F-5D85D35D402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9F231-51ED-DDB0-9D71-BF8956AA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04408D-81FD-E507-7BBD-A8D6584E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97E7E97-2AF1-DCEF-1577-E6BB3BF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E9317DCD-DD5B-9395-5430-ADD837B16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FD993BD8-30E5-EFEA-32A5-68475D04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AA84551-1089-1E65-5C17-6F400C1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13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29A789-F42A-CE01-5134-E27AA725C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236" y="4509559"/>
            <a:ext cx="5750764" cy="1516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6EE51A-242F-6B3B-BC3A-A775A4D3AB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AF2934-39B9-625F-CE2A-760A04F0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A7CB57-5E03-8E25-767F-8320CC05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EDC08D2B-BE98-2387-126D-01CA1E351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DB9B957-9A7F-6030-9FD9-7190608C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30A39C3-B004-B36E-236D-BDD46BB5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C16C57F0-678F-7C1D-45CA-3A0EEF6D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40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E2102-73F7-E059-C739-47418EA8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785800"/>
            <a:ext cx="7357891" cy="2240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29124B-3B19-6FC6-9F79-A760D6CA945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173872-0F8A-92BB-60FA-06E41B0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982C76-6FB9-F3AD-FA15-0D32F3D9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731B2A6-3038-F565-C577-E69DD5BC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A67BA275-E7E6-7053-A026-EB3872622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F446589-4583-8647-CFA5-49008F0B9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B5B742C4-F546-E27E-53EA-AC608C0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30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7715F-06AC-F5A6-12CE-84D44B40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764" y="824389"/>
            <a:ext cx="7293236" cy="22478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42EE36-6D78-ED96-BA7A-0AE1F0DD311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381D81-8909-BE95-6F06-C0C32493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B87E8A-0424-908A-2920-72BA97B7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F2F4F436-2885-E919-59D1-9F4B7246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19B02536-A5B7-CFE8-D253-CC3FCA173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99ACFEDC-62BE-1738-94DB-A9A84742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C3F2215-0CD2-E69F-A2BD-8DFCDB37B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22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8C7461-314A-7430-6CA4-63A01F73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017" y="2081049"/>
            <a:ext cx="4108945" cy="3945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8C7D2F-9D75-2435-3CAF-B6029DA9EDE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94DE6-442D-DCFE-9025-59816725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CE053A-D84D-F068-2187-0593A6D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481F23A8-0C6F-3F32-0B98-06736333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C56C0F3-A0B5-A7A6-A072-97B2A572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D199749-F152-56FE-4504-73DF7E157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95BDD05D-8B5F-8B0A-B47B-E97C0D38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98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71DC-86DF-2230-52AD-9440B5C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852883"/>
            <a:ext cx="5750764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62FE03-22B1-3FC9-D0A1-70C4C9B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AD1C7F-699D-B975-BBB5-3F8AAE99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90F4F4-332A-7489-099F-649FE29D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9458B26-18DF-0F22-F73B-FBF0117A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9454459-F726-2777-3904-98ED4301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AFF45CF-7D31-04CD-2EDB-8FBEADAE8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7EC0A88E-95E4-54C0-4C7B-90A8A6AD7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90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C9BBE1-F163-BFCA-3F62-3189A30F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073" y="852883"/>
            <a:ext cx="6757527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1735F2-E2C8-9B6A-C3E1-C7B56CDE41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ABF240-AB8A-B851-60A3-07C17BF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E6569-5A00-FAA6-16A6-9CAC579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D093A1E9-14E7-F1BD-8AD3-0926AC48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C082F9D-17F7-A6A3-6F59-395DBD04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0635C57-C6B6-95FF-FF70-8E4EC72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64C0BF67-AD24-8BA3-7BFE-4FC4B3109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9885F5-BCBD-1B93-4BD0-913F4539E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1973" y="3986909"/>
            <a:ext cx="11288052" cy="1331597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44FD8C-6C45-EC5E-5CA3-79C3C87BF8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1973" y="5416550"/>
            <a:ext cx="11288052" cy="61595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9621" y="964"/>
            <a:ext cx="5578791" cy="3888401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6436228-797E-53A8-A7F9-52AD1B8E0F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1973" y="6087722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4172-860D-1647-047C-C3738A9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49D81A-40A1-67EF-AB98-6D6B4700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469B88-8070-4714-51D1-F43A0AFE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13429-7FDC-7187-2143-8A9EEDD8A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93548" y="-195013"/>
            <a:ext cx="1957956" cy="23479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4876CF-E930-1022-BFB1-831273576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597" y="3"/>
            <a:ext cx="2351132" cy="117001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63CC7-EA2E-97AB-5E20-B44890F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03865" y="1754093"/>
            <a:ext cx="1940257" cy="2347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A88D6-0F39-DB96-BA62-7586959D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544101" y="-198088"/>
            <a:ext cx="1954953" cy="2351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3202E-A252-90D1-ED83-5D7FB9C4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1501" y="1746727"/>
            <a:ext cx="1940259" cy="2351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B2E8D-ECD5-FF51-A5CA-5FB0750DA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4974" y="1743143"/>
            <a:ext cx="1933202" cy="2351131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E33DCB4-EBE4-F9F4-40E1-A1109F43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53534" y="22400"/>
            <a:ext cx="1960861" cy="191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D37B0-DB36-8B46-3EE5-848EE070F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65341" y="1968544"/>
            <a:ext cx="1937248" cy="1916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9AE85A-7CA3-CA3E-CAC1-2D64B4689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0263835" y="1970054"/>
            <a:ext cx="1940259" cy="1916066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10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0B43-8816-7247-6389-43D5551017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7E193F-93CE-A072-84E6-1413DA17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8423F9-4799-A3D7-1F4C-F18DF70A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88041669-6793-077D-9837-4A969A82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AC3F6980-A0AE-0D20-BB5F-49A00220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02937DA2-B26D-43F5-EA04-BE9925EF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EBDA1D10-E930-CB39-86A5-FA42DB422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4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FE8812C-E055-50E4-0169-A1950E62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A94C-87F9-4135-8D16-E44AFA1F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E2A589-D2DC-84F9-7195-EA18408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3E8DDA7-6F09-A45D-D2CD-D785473E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Freeform: Shape 59">
            <a:extLst>
              <a:ext uri="{FF2B5EF4-FFF2-40B4-BE49-F238E27FC236}">
                <a16:creationId xmlns:a16="http://schemas.microsoft.com/office/drawing/2014/main" id="{67B1242D-E100-7A0B-1A2F-727DD9934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18569" y="-219375"/>
            <a:ext cx="312166" cy="7493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3D4B49A-33A3-4552-3BC7-AFEDF4F5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-1971971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39B139C-807D-C305-EDA8-691E0DFB6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-590448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7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BFDC082-8545-4E14-11AF-FFBD6384E6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EC98-351C-9217-F32A-E626491D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528185-249C-C3DD-E678-AFBB8FFF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699D7479-A95C-B9AB-8F14-BDAE9D99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6AD101D-8188-88D0-9B81-9437DD5E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48622B-2A3E-B519-D517-B1227723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0B9E09DF-714D-90DF-B3AD-44EABE33E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0D95FF-5457-4897-C849-71357B0BD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FA8F0C3-BC6D-6591-CB4A-11D861FBC7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90E5DD-D445-87A5-7673-8A1F88BD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BBD032-D2AB-904A-8441-9141AC45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B3875C-AB86-8E9A-4F93-9CCBB06B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B298429-8DA5-BFFD-51EB-A90E073B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3C3643E2-FB9D-A282-05D4-4ADCA28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D24C1E-2499-ECF1-B8DF-E0B4343EA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B0AE408-95C0-A98F-93FE-469A71B6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012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FA7C22B-A89C-426A-2C61-A4248B0DB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372961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2744D9B-8B76-550A-34DF-7C3E89C14E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EFFE-734C-E450-E89C-CA99223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0393E-DBD1-6BA9-3978-D776FE4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968107-B15C-8E6D-FE8F-5B9CF718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C74BB1-A215-A0A5-E737-8BCC4B63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EBEFF781-B473-6F4A-B48E-4BDDBDA2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49D4-4863-4EB4-07B7-1DE490BE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66188E6-7A98-AC66-FEEF-2258A532A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661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3AB473-5AA2-F8C2-52FE-444C26F552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B5C6304-7175-022B-6047-B7061B9529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1E0B-6390-6AEC-5C53-5D538E15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D45BA7E-BB20-C646-2450-F8562ED9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1D2082-DF85-D231-9624-637233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3E5FC2-5685-46E9-2717-E0629E608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C526560E-0081-7213-2B8C-2BEC157A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9A8E9E-14B4-DCD2-5039-79CFB3442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FDC890-4416-3434-05AF-08ECA9FC9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81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0D50B0-843C-5B14-48D1-87F8D200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ADB1-ED49-7629-9149-E16F9F0A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9AE49E-D511-6279-081B-4E86B48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D384D22-7069-5A9F-31CA-EEDEA8AAF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AE04790-7C0A-5078-4BBB-C4DBA563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5111550E-DD6C-68D9-796D-CC69B24BB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29EB5C97-94A5-1E7B-8EEE-F0194617F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5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EAFB48-77A7-BA54-C30E-13615B2CFC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CA297-04CE-E894-0801-F7FA85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02B948-797F-2EDF-6B6F-80E26357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37AA86A7-00D3-E74F-78A0-15D0D5E6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6BF3A7D-5E07-57E7-65BD-0684EBF6B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DC52BC5-949D-F72A-1862-B4C2DF8AD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64EF6841-D3F8-5018-9386-312A1A88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22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DEA9FFE-FE2C-A2CF-6A54-6A11FD045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7F3191B1-5F85-BFE9-41AB-CC31EB42A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51857FF-9996-86DA-9589-6D9F2E71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B0CE-1E90-D91B-206A-1AAEF0D8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564268-0963-3A71-EC86-705E6E6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AFCBF-0E31-230A-60F4-103AA780A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15B40AB6-F47D-71EB-5487-2535D533C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880F52-3352-D5BD-BC6D-2567B22B1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3C49F-06BF-DE6C-456D-E415925B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2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951C9BE-1BC0-DA0E-97D3-AEEBAEC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408A81-CDF6-5FC4-EB66-DF74E6CD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4B2F785-3677-7806-7A3C-AB27487B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0792B4B1-A255-634B-7113-0BE8BAE8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E17EB6F-9BB3-4A94-402E-FAD02B2C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B5C09CFD-5DB4-D507-3AC9-437BB1B6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" name="Freeform: Shape 59">
            <a:extLst>
              <a:ext uri="{FF2B5EF4-FFF2-40B4-BE49-F238E27FC236}">
                <a16:creationId xmlns:a16="http://schemas.microsoft.com/office/drawing/2014/main" id="{3D77659E-88C7-E969-8E1D-2B9E7B0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9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7621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43FFF1-DDFA-80AA-76D1-22BD8FF1A0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2261" y="482261"/>
            <a:ext cx="5828395" cy="3987800"/>
          </a:xfrm>
        </p:spPr>
        <p:txBody>
          <a:bodyPr lIns="0" tIns="0" rIns="0" bIns="0"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07D3A1-9DD8-7489-4AF4-BA29A6CDB4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2260" y="4625351"/>
            <a:ext cx="5828396" cy="89167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64491" y="1339850"/>
            <a:ext cx="3762007" cy="4905375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0F3AF08-58B8-1240-DC7F-D213996B2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71050" y="5982369"/>
            <a:ext cx="1589606" cy="266701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C3F6DD-F963-7D20-7D44-A947102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D3E5DEB-74C0-2DEA-0038-2F004421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FCC32E-F87E-343D-5B5C-6507310C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0E8E679-660F-5B58-91D7-9E0CDF0A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-3"/>
            <a:ext cx="1360674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587E180-57E3-C8FA-E365-AB365B7F4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37" y="-5"/>
            <a:ext cx="1352738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2F644D-1D4F-6486-A506-5B5A7BE4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2232018"/>
            <a:ext cx="1360677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155A9F5C-6C2B-B9A0-9DF2-D4B82FBE6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471537"/>
            <a:ext cx="1360678" cy="677127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B928C87-B3CE-A38B-38D7-B0948D3E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2" y="4148664"/>
            <a:ext cx="1360677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1F867251-402A-C2DE-7D05-B8E48B7E7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4148663"/>
            <a:ext cx="1360678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34332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814480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8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4F43-A159-C557-9E6B-CFF4F10369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669F11A-4BB7-E399-ADBB-0F360C06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6F30B9-EE4B-C493-7E8E-D3B0E35E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3AB0DEF-0DAF-10A0-D371-A2D5CFF3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CE00B65A-4DD3-A66E-7B7D-B1480BCB5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69C3029D-7FB9-5E45-82D3-D6A8844A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BE1498E0-4720-9D5C-04B8-B5A8136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89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21">
            <a:extLst>
              <a:ext uri="{FF2B5EF4-FFF2-40B4-BE49-F238E27FC236}">
                <a16:creationId xmlns:a16="http://schemas.microsoft.com/office/drawing/2014/main" id="{D0542117-0280-7EF2-981E-7EBEEA22B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077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C0CA7D34-E67D-8E1E-D764-4EEF48B5F10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7242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BF9C1CC2-757F-2074-A27F-0C3465D031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37242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Picture Placeholder21">
            <a:extLst>
              <a:ext uri="{FF2B5EF4-FFF2-40B4-BE49-F238E27FC236}">
                <a16:creationId xmlns:a16="http://schemas.microsoft.com/office/drawing/2014/main" id="{57B833E3-1027-D68D-486F-417BDE65BF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376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51119BFC-5232-31B7-0199-2BC44B1610E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4541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5B52BFC0-79AE-E39B-C284-97D8EDBCA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4541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CF406033-2018-29A3-CCC9-6C9E44FD5D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14789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C3ED7ECE-1ADF-CD96-C30D-6F02AC54B1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06435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12DF7936-36F7-44AF-D721-23AB627439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435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3EABF6-4EA1-0F72-47E7-E214CDBF7DD4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59">
            <a:extLst>
              <a:ext uri="{FF2B5EF4-FFF2-40B4-BE49-F238E27FC236}">
                <a16:creationId xmlns:a16="http://schemas.microsoft.com/office/drawing/2014/main" id="{ED3CEBA7-0265-2989-2EC6-ED2043F33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5533D8-30B7-6701-E92E-C0BA672DC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35F9418-7400-2BD9-AE41-597ECEA37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59">
            <a:extLst>
              <a:ext uri="{FF2B5EF4-FFF2-40B4-BE49-F238E27FC236}">
                <a16:creationId xmlns:a16="http://schemas.microsoft.com/office/drawing/2014/main" id="{C0743258-BC4B-50FD-71BE-9D97DF0A8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85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604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220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E5EE63-A6DA-348D-8495-E51900A59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2366167"/>
            <a:ext cx="3255962" cy="3604422"/>
          </a:xfrm>
        </p:spPr>
        <p:txBody>
          <a:bodyPr/>
          <a:lstStyle/>
          <a:p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4087FA0-09BB-9F62-C383-36B2C6623B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4844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156A739-AA76-7366-9AE0-D20D44A62F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4844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57BB261E-3856-D4EB-E49A-A805AA8CA0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5143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14EE8DBC-744D-FDE5-F388-611D6C0C16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5143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9E55623-928E-5F9E-2EBB-9C1009DA21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4844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E7542672-472E-0E16-8066-DFA6279908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34844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8D6428D0-36EF-16D7-741F-B91DFF9CC9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5143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0BCE5C17-683A-5D3B-ECCE-2C25D14F89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5143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234816-4552-682C-7011-792489AA851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516C1398-A7AF-C02F-934D-C37C5E98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B38EA50-6705-E42C-3897-B0D76FAA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1543-7A6B-249C-1650-3EFEB63C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BBAD9B21-7393-1499-E59D-EA109D80C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47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CC5A7648-D01A-875E-E9BB-ED5949D47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5EC3073-FA99-7015-CBD2-0E3B9CE430C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98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C879862E-201F-4356-6D65-28E89DB6F1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989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A15D05C0-B891-85E5-35C5-24FBD31E32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89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B9CDE245-8A43-C7AE-733E-51362998210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552179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6741BED5-DD9B-DA08-B276-4A6A9619A7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2493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4211193A-897F-A0CB-98F7-FD02B1E032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2493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6776899D-7EB0-41AC-9AF4-FE101D6C9E8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84660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1DED0997-D314-C6AE-A692-306403BBE6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974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CB02C1DA-F7C6-2990-C630-24D0D3CA89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4974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F1FE3630-D074-6944-4F08-08363014CC1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4514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2BD521B6-BD70-6519-3BCC-0441BC9099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5462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B09D8CE1-C90E-B457-C2C5-5AE34D538B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5462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AF960F-EA2C-059B-FD05-9627AA9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1B0960E-E397-9136-EE2E-F2595BA1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89DDA4E8-D382-3D12-576D-43FB555E0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769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3CF-A657-E995-A3A7-271D67F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E39344-307B-8BD6-D5B8-D1E1F155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632A0F-F12A-0DEF-B91F-C360E126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9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B9FEA63-1DA3-3F9F-C50E-7AC4477F221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D582E8-8B0D-6439-7715-18DB015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968CD-929F-6D74-C903-1AA5B153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0322356F-D701-4C42-BB8B-523069A7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E841F2B-D332-09D0-EBCB-48E8FBC6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024EB45-DF26-BF12-BFEF-CA485F4D9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1D17E64-4E73-BCCA-9364-C59A3D22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48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ADB269-BBE0-1959-FE0B-2D6A08AE1A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8765A0-98CE-097F-70CA-A8CE8867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4CCF01-6BD8-D0D5-B68F-BF0D0E1E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F978EDC5-9ECC-A0CA-79B2-E1099D05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CC0BF8E-63A7-7E59-17B3-46BB432D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7C16A068-4B31-D509-6638-F057A8F5C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id="{ED2C66E4-77A5-559A-C4D6-22E169AE6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2500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4F649-ECC0-65D4-73EB-F610B1EEE4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AC71-4189-4AAE-3C30-91D3E76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35CC0F-60E4-5024-B6AB-D87255A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DE042-7AE4-75AA-1CFC-25903005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B955153-AC29-8EA8-DE1E-EF143A12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BF393-915A-6526-812F-61956DD2E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36817505-F187-6307-3AA7-E8701992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C19B4F-DFB6-9576-9DF4-96FE43A1E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628" y="482261"/>
            <a:ext cx="5824186" cy="3987799"/>
          </a:xfrm>
        </p:spPr>
        <p:txBody>
          <a:bodyPr lIns="0" tIns="0" rIns="0" bIns="0"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9BC2BC-8A72-7BB8-D8C8-CB385D30B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0628" y="4640704"/>
            <a:ext cx="5824186" cy="8763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C403ECD-0E61-4F10-7162-E98E5D2C68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0629" y="5978808"/>
            <a:ext cx="1737322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5818" y="1331046"/>
            <a:ext cx="3772303" cy="4914460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742842F-049E-5CE5-521C-3D7CF466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7807E5-619C-C6C7-6226-8A9540B6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73A478-35CD-870F-0A0C-AD044CED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5FF0307-7223-2A57-49F7-205DFC3C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AB33DB86-5F38-0CF7-F613-511E8B1B1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297F7B8-C42C-1B4A-C596-DA900418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CDB4C82-C1F2-7A31-B0C0-EC7A16E86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888" y="3428999"/>
            <a:ext cx="1366047" cy="71966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D03B5295-1DAD-F67E-A9D1-1EDDEDAE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5" y="4148664"/>
            <a:ext cx="1365981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C681F86B-1EB2-1ABD-11BE-7405C317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65980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514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21509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915D485-D4CB-65C5-C05B-8D3E535F6A4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7240-62F7-D89C-BF3D-34806BC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726FF9-AAAD-F331-EC9B-83CB551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7C2CB355-42E5-6CAD-CDA4-04E8698C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7F51CA23-0DF4-94C6-A295-9A6ED5AA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9">
            <a:extLst>
              <a:ext uri="{FF2B5EF4-FFF2-40B4-BE49-F238E27FC236}">
                <a16:creationId xmlns:a16="http://schemas.microsoft.com/office/drawing/2014/main" id="{78973DDC-FE45-271D-D333-1265C63D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98BB5E17-8DB4-2B6A-4A48-E57456A31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2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3">
            <a:extLst>
              <a:ext uri="{FF2B5EF4-FFF2-40B4-BE49-F238E27FC236}">
                <a16:creationId xmlns:a16="http://schemas.microsoft.com/office/drawing/2014/main" id="{590E6AF1-4025-C539-6638-597177D00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2617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25E8EC5E-EA9E-1F86-2E83-5D549960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64" y="1532081"/>
            <a:ext cx="5273221" cy="3793838"/>
          </a:xfrm>
        </p:spPr>
        <p:txBody>
          <a:bodyPr lIns="0" tIns="0" rIns="0" bIns="0" anchor="ctr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5" descr="A woman wearing a yellow sweater working at the office">
            <a:extLst>
              <a:ext uri="{FF2B5EF4-FFF2-40B4-BE49-F238E27FC236}">
                <a16:creationId xmlns:a16="http://schemas.microsoft.com/office/drawing/2014/main" id="{0F266249-25B1-EF53-33EB-FA594F7F6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3457" y="1326812"/>
            <a:ext cx="3778434" cy="4924193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1528A5-067A-BD49-2204-67FF006E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67C389-E6A8-48B1-74CD-322C690F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7705C1-E2D3-B1B7-C51C-44843980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917FF65-0254-002E-D43D-FF8B5E60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D6108ED-5598-D9CD-3F7C-E35B4C8BB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1EB73BE-3F32-B696-CCF3-3120CC026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Freeform: Shape 59">
            <a:extLst>
              <a:ext uri="{FF2B5EF4-FFF2-40B4-BE49-F238E27FC236}">
                <a16:creationId xmlns:a16="http://schemas.microsoft.com/office/drawing/2014/main" id="{A7A3C520-412F-3B3C-3DD2-BA1FA9970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9367659-61EC-44B3-A73E-47A6D3C1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14EDCCCA-96A0-0D33-9C7F-224DCB3D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956" y="3472845"/>
            <a:ext cx="1358044" cy="675816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2C55E30B-D458-A8B6-11AB-5FAEA92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4" y="4148664"/>
            <a:ext cx="1358043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1D1A457-4F77-6BE6-3713-4638E83D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58045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2365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06802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8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80042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8202" y="2558836"/>
            <a:ext cx="6735597" cy="2536289"/>
          </a:xfrm>
        </p:spPr>
        <p:txBody>
          <a:bodyPr lIns="0" tIns="0" rIns="0" bIns="0" anchor="t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03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418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418"/>
              <a:t>Click to edit Master text styles</a:t>
            </a:r>
            <a:endParaRPr lang="en-US"/>
          </a:p>
          <a:p>
            <a:pPr lvl="1"/>
            <a:r>
              <a:rPr lang="en-US" sz="1418"/>
              <a:t>Second level</a:t>
            </a:r>
          </a:p>
          <a:p>
            <a:pPr lvl="2"/>
            <a:r>
              <a:rPr lang="en-US" sz="1418"/>
              <a:t>Third level</a:t>
            </a:r>
          </a:p>
          <a:p>
            <a:pPr lvl="3"/>
            <a:r>
              <a:rPr lang="en-US" sz="1418"/>
              <a:t>Fourth level</a:t>
            </a:r>
          </a:p>
          <a:p>
            <a:pPr lvl="4"/>
            <a:r>
              <a:rPr lang="en-US" sz="1418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9DDEA0E-07E9-13B1-EDC7-61BAFA5FF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 sz="1200"/>
            </a:lvl1pPr>
          </a:lstStyle>
          <a:p>
            <a:fld id="{FD138C57-8E3B-4697-92F8-0ED9B71F7E17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10547-A0BF-14BF-EF18-92FBBF64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 sz="12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13A03B-58A6-5266-F4CA-95B7A6F4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3" r:id="rId4"/>
    <p:sldLayoutId id="2147483707" r:id="rId5"/>
    <p:sldLayoutId id="2147483650" r:id="rId6"/>
    <p:sldLayoutId id="2147483654" r:id="rId7"/>
    <p:sldLayoutId id="2147483754" r:id="rId8"/>
    <p:sldLayoutId id="2147483755" r:id="rId9"/>
    <p:sldLayoutId id="2147483760" r:id="rId10"/>
    <p:sldLayoutId id="2147483761" r:id="rId11"/>
    <p:sldLayoutId id="2147483762" r:id="rId12"/>
    <p:sldLayoutId id="2147483662" r:id="rId13"/>
    <p:sldLayoutId id="2147483763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752" r:id="rId43"/>
    <p:sldLayoutId id="2147483753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756" r:id="rId52"/>
    <p:sldLayoutId id="2147483757" r:id="rId53"/>
    <p:sldLayoutId id="2147483758" r:id="rId54"/>
    <p:sldLayoutId id="2147483759" r:id="rId55"/>
    <p:sldLayoutId id="2147483698" r:id="rId56"/>
    <p:sldLayoutId id="2147483699" r:id="rId57"/>
    <p:sldLayoutId id="2147483700" r:id="rId58"/>
    <p:sldLayoutId id="2147483701" r:id="rId59"/>
    <p:sldLayoutId id="2147483702" r:id="rId60"/>
    <p:sldLayoutId id="2147483661" r:id="rId6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872E-D8F0-BF64-FC5F-317F5A47D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28" y="482261"/>
            <a:ext cx="5824186" cy="3987799"/>
          </a:xfrm>
        </p:spPr>
        <p:txBody>
          <a:bodyPr/>
          <a:lstStyle/>
          <a:p>
            <a:r>
              <a:rPr lang="en-US" altLang="zh-CN" dirty="0"/>
              <a:t>Personal</a:t>
            </a:r>
            <a:br>
              <a:rPr lang="en-US" altLang="zh-CN" dirty="0"/>
            </a:br>
            <a:r>
              <a:rPr lang="en-US" altLang="zh-CN" dirty="0"/>
              <a:t>Budgeting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480B4-3B70-1D3F-43D1-F14B9904D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628" y="4640704"/>
            <a:ext cx="5824186" cy="87632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8FAAD-5698-8F60-B5F5-D8E6848186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10629" y="5978808"/>
            <a:ext cx="1737322" cy="266701"/>
          </a:xfrm>
        </p:spPr>
        <p:txBody>
          <a:bodyPr/>
          <a:lstStyle/>
          <a:p>
            <a:r>
              <a:rPr lang="en-US"/>
              <a:t>Presenter Name</a:t>
            </a:r>
          </a:p>
        </p:txBody>
      </p:sp>
      <p:pic>
        <p:nvPicPr>
          <p:cNvPr id="7" name="Picture Placeholder 6" descr="AI-generated image of a close-up shot of a smiling woman in a yellow sweater">
            <a:extLst>
              <a:ext uri="{FF2B5EF4-FFF2-40B4-BE49-F238E27FC236}">
                <a16:creationId xmlns:a16="http://schemas.microsoft.com/office/drawing/2014/main" id="{E2BED5B4-2DEA-47BF-036D-691EEE7D277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>
          <a:xfrm>
            <a:off x="7065818" y="1331046"/>
            <a:ext cx="3772303" cy="4914460"/>
          </a:xfrm>
        </p:spPr>
      </p:pic>
    </p:spTree>
    <p:extLst>
      <p:ext uri="{BB962C8B-B14F-4D97-AF65-F5344CB8AC3E}">
        <p14:creationId xmlns:p14="http://schemas.microsoft.com/office/powerpoint/2010/main" val="227428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3290-150D-4023-3438-A81F0FB7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Categorizing Expenses</a:t>
            </a:r>
            <a:endParaRPr lang="en-GB"/>
          </a:p>
        </p:txBody>
      </p:sp>
      <p:pic>
        <p:nvPicPr>
          <p:cNvPr id="6" name="Picture Placeholder 5" descr="Group of people smiling and collaborating in a casual setting.">
            <a:extLst>
              <a:ext uri="{FF2B5EF4-FFF2-40B4-BE49-F238E27FC236}">
                <a16:creationId xmlns:a16="http://schemas.microsoft.com/office/drawing/2014/main" id="{AE363C14-CDF1-3709-050E-00FB4419F0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" r="39"/>
          <a:stretch/>
        </p:blipFill>
        <p:spPr>
          <a:xfrm>
            <a:off x="844001" y="2187607"/>
            <a:ext cx="10504000" cy="182334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91A1-8DE5-BF6D-13CA-82EB9E4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911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0AA-C247-9B0E-0138-59D98C51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Cutting Unnecessary Costs</a:t>
            </a:r>
            <a:endParaRPr lang="en-GB"/>
          </a:p>
        </p:txBody>
      </p:sp>
      <p:pic>
        <p:nvPicPr>
          <p:cNvPr id="16" name="Picture Placeholder 15" descr="Close-up of a person using a tablet while working with documents.">
            <a:extLst>
              <a:ext uri="{FF2B5EF4-FFF2-40B4-BE49-F238E27FC236}">
                <a16:creationId xmlns:a16="http://schemas.microsoft.com/office/drawing/2014/main" id="{2749F70A-F00D-4554-0BDF-A3FC78FD7DF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1628775" y="2362200"/>
            <a:ext cx="1122363" cy="148257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709000-FBCC-10CF-488D-A883106F88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/>
          <a:lstStyle/>
          <a:p>
            <a:r>
              <a:rPr lang="en-US" altLang="zh-CN"/>
              <a:t>Audit Current Expenses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2CADB4-4B00-BEB9-96CA-9F9A9DB666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Placeholder 17" descr="Architect working at a desk with blueprints and a laptop.">
            <a:extLst>
              <a:ext uri="{FF2B5EF4-FFF2-40B4-BE49-F238E27FC236}">
                <a16:creationId xmlns:a16="http://schemas.microsoft.com/office/drawing/2014/main" id="{3A050BF4-3592-FBC0-1C00-770F1E3E3F9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6578356" y="2362200"/>
            <a:ext cx="1122363" cy="148257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909374-0A1B-E9AF-A62D-645BECB712E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/>
          <a:lstStyle/>
          <a:p>
            <a:r>
              <a:rPr lang="en-US" altLang="zh-CN"/>
              <a:t>Embrace Technology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9EE458-9DF9-C8BF-1BDE-BFC410E3FF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Two people smiling while looking at a device.">
            <a:extLst>
              <a:ext uri="{FF2B5EF4-FFF2-40B4-BE49-F238E27FC236}">
                <a16:creationId xmlns:a16="http://schemas.microsoft.com/office/drawing/2014/main" id="{CDEEA9E9-4D74-B07F-AACE-1DA4F9AD5DD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1628775" y="4307775"/>
            <a:ext cx="1122363" cy="148257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651256-540E-0771-7FA1-3938C2B54D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/>
          <a:lstStyle/>
          <a:p>
            <a:r>
              <a:rPr lang="en-US" altLang="zh-CN"/>
              <a:t>Negotiate Bills</a:t>
            </a:r>
            <a:endParaRPr lang="zh-CN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6CABC0-CB35-820A-604E-EAE385030B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2" name="Picture Placeholder 21" descr="Close-up of people working on laptops at a shared table.">
            <a:extLst>
              <a:ext uri="{FF2B5EF4-FFF2-40B4-BE49-F238E27FC236}">
                <a16:creationId xmlns:a16="http://schemas.microsoft.com/office/drawing/2014/main" id="{08A5F688-AAE4-8F1E-0364-2ED6166E8AE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78356" y="4307775"/>
            <a:ext cx="1122363" cy="148257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96E9FE-E17D-36E6-7C88-CB8D0F5BB9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/>
          <a:lstStyle/>
          <a:p>
            <a:r>
              <a:rPr lang="en-US" altLang="zh-CN"/>
              <a:t>Adopt Cash-only Policy</a:t>
            </a:r>
            <a:endParaRPr lang="zh-CN" alt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2D6BE2-1068-2A87-2884-76EC3F71F2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8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3E1E9-91F3-D594-7B6B-7298782A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3793838"/>
          </a:xfrm>
        </p:spPr>
        <p:txBody>
          <a:bodyPr bIns="0"/>
          <a:lstStyle/>
          <a:p>
            <a:r>
              <a:rPr lang="en-US" altLang="zh-CN"/>
              <a:t>Setting </a:t>
            </a:r>
            <a:br>
              <a:rPr lang="en-US" altLang="zh-CN"/>
            </a:br>
            <a:r>
              <a:rPr lang="en-US" altLang="zh-CN"/>
              <a:t>and Achieving Savings Goals</a:t>
            </a:r>
            <a:endParaRPr lang="zh-CN" altLang="en-US"/>
          </a:p>
        </p:txBody>
      </p:sp>
      <p:pic>
        <p:nvPicPr>
          <p:cNvPr id="10" name="Picture Placeholder 9" descr="Businesswoman in work area">
            <a:extLst>
              <a:ext uri="{FF2B5EF4-FFF2-40B4-BE49-F238E27FC236}">
                <a16:creationId xmlns:a16="http://schemas.microsoft.com/office/drawing/2014/main" id="{69197D8C-57D2-5B8A-9D06-3F78A61ADF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r="8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F5C731-0B26-AFBA-1D25-E6AE3BB1D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31916" cy="597807"/>
          </a:xfr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1A37-3B7F-A974-7ADD-10E19705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31" y="977462"/>
            <a:ext cx="6357939" cy="1639640"/>
          </a:xfrm>
        </p:spPr>
        <p:txBody>
          <a:bodyPr/>
          <a:lstStyle/>
          <a:p>
            <a:r>
              <a:rPr lang="en-US" altLang="zh-CN"/>
              <a:t>Defining Savings Goals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18D6-B204-F755-9709-4C5ADE9A9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238" y="3178175"/>
            <a:ext cx="6359525" cy="284797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094F-4883-575A-31A0-A3144044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8"/>
            <a:ext cx="4572000" cy="1876646"/>
          </a:xfrm>
        </p:spPr>
        <p:txBody>
          <a:bodyPr anchor="b">
            <a:normAutofit/>
          </a:bodyPr>
          <a:lstStyle/>
          <a:p>
            <a:r>
              <a:rPr lang="en-US" dirty="0"/>
              <a:t>Building an Emergency Fund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372EA-97A7-967B-7FC1-3EE0599C7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91" y="2899064"/>
            <a:ext cx="4572000" cy="3127017"/>
          </a:xfrm>
        </p:spPr>
        <p:txBody>
          <a:bodyPr lIns="0" tIns="0" rIns="0" bIns="0">
            <a:normAutofit/>
          </a:bodyPr>
          <a:lstStyle/>
          <a:p>
            <a:endParaRPr lang="en-US" altLang="zh-CN" dirty="0"/>
          </a:p>
        </p:txBody>
      </p:sp>
      <p:pic>
        <p:nvPicPr>
          <p:cNvPr id="6" name="Picture Placeholder 5" descr="Close-up of a person using a calculator while reviewing bills.">
            <a:extLst>
              <a:ext uri="{FF2B5EF4-FFF2-40B4-BE49-F238E27FC236}">
                <a16:creationId xmlns:a16="http://schemas.microsoft.com/office/drawing/2014/main" id="{83F06EEB-60A0-B5E1-17A6-EC72049B5F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2" r="11712"/>
          <a:stretch/>
        </p:blipFill>
        <p:spPr>
          <a:xfrm>
            <a:off x="5917721" y="831919"/>
            <a:ext cx="5430280" cy="5194162"/>
          </a:xfrm>
          <a:noFill/>
        </p:spPr>
      </p:pic>
    </p:spTree>
    <p:extLst>
      <p:ext uri="{BB962C8B-B14F-4D97-AF65-F5344CB8AC3E}">
        <p14:creationId xmlns:p14="http://schemas.microsoft.com/office/powerpoint/2010/main" val="94461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8915E-2F20-69EC-E31B-DEC1482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4" y="2558836"/>
            <a:ext cx="6735597" cy="3793838"/>
          </a:xfrm>
        </p:spPr>
        <p:txBody>
          <a:bodyPr/>
          <a:lstStyle/>
          <a:p>
            <a:r>
              <a:rPr lang="en-US" altLang="zh-CN"/>
              <a:t>Tools and Resources for Budgeting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AA989-BEE2-83F0-65D3-24D10A52C7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365" y="1649960"/>
            <a:ext cx="831916" cy="597807"/>
          </a:xfrm>
        </p:spPr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pic>
        <p:nvPicPr>
          <p:cNvPr id="8" name="Picture Placeholder 7" descr="A woman in yellow clothes is working">
            <a:extLst>
              <a:ext uri="{FF2B5EF4-FFF2-40B4-BE49-F238E27FC236}">
                <a16:creationId xmlns:a16="http://schemas.microsoft.com/office/drawing/2014/main" id="{5AB749B8-9086-0121-7690-9A8627926A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r="8"/>
          <a:stretch/>
        </p:blipFill>
        <p:spPr>
          <a:xfrm>
            <a:off x="7961313" y="1316038"/>
            <a:ext cx="3230562" cy="4541837"/>
          </a:xfrm>
        </p:spPr>
      </p:pic>
    </p:spTree>
    <p:extLst>
      <p:ext uri="{BB962C8B-B14F-4D97-AF65-F5344CB8AC3E}">
        <p14:creationId xmlns:p14="http://schemas.microsoft.com/office/powerpoint/2010/main" val="330472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49C4-FC7A-8BCB-7DC5-BD3EECC0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Budgeting Tools Overview</a:t>
            </a:r>
            <a:endParaRPr lang="en-GB"/>
          </a:p>
        </p:txBody>
      </p:sp>
      <p:pic>
        <p:nvPicPr>
          <p:cNvPr id="13" name="Picture Placeholder 12" descr="Close-up of a calculator, stethoscope, and bill.">
            <a:extLst>
              <a:ext uri="{FF2B5EF4-FFF2-40B4-BE49-F238E27FC236}">
                <a16:creationId xmlns:a16="http://schemas.microsoft.com/office/drawing/2014/main" id="{B53F619D-4864-2762-897F-5A7F5B528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" r="24"/>
          <a:stretch/>
        </p:blipFill>
        <p:spPr>
          <a:xfrm>
            <a:off x="839788" y="2366167"/>
            <a:ext cx="3255962" cy="36044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5009E-0C11-75CD-B7F1-D6B3904958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4844" y="2146300"/>
            <a:ext cx="3102631" cy="609600"/>
          </a:xfrm>
        </p:spPr>
        <p:txBody>
          <a:bodyPr/>
          <a:lstStyle/>
          <a:p>
            <a:r>
              <a:rPr lang="en-US" altLang="zh-CN"/>
              <a:t>Mobile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EC497-BA41-D759-D0F7-EC62A4D42F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4844" y="2890426"/>
            <a:ext cx="3102631" cy="10218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A22CEF-421E-A6A6-ECB4-2612EA3A23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5143" y="2146300"/>
            <a:ext cx="3102631" cy="609600"/>
          </a:xfrm>
        </p:spPr>
        <p:txBody>
          <a:bodyPr/>
          <a:lstStyle/>
          <a:p>
            <a:r>
              <a:rPr lang="en-US" altLang="zh-CN"/>
              <a:t>AI-Driven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94099-95E8-15D8-1853-398FB3EE36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5143" y="2890426"/>
            <a:ext cx="3102631" cy="10218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C1E420-3479-335A-0C4A-9EA0FB5C93E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4844" y="4195512"/>
            <a:ext cx="3102631" cy="609600"/>
          </a:xfrm>
        </p:spPr>
        <p:txBody>
          <a:bodyPr/>
          <a:lstStyle/>
          <a:p>
            <a:r>
              <a:rPr lang="en-US" altLang="zh-CN"/>
              <a:t>Gamification Strategies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68D026-F39F-28BC-62CD-A87314298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34844" y="4939638"/>
            <a:ext cx="3102631" cy="10218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4D7915-4738-62D9-18BB-D068002D1F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5143" y="4195512"/>
            <a:ext cx="3102631" cy="609600"/>
          </a:xfrm>
        </p:spPr>
        <p:txBody>
          <a:bodyPr/>
          <a:lstStyle/>
          <a:p>
            <a:r>
              <a:rPr lang="en-US" altLang="zh-CN"/>
              <a:t>Blockchain Solutions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311576-1347-9A46-4CF4-5EC72E4F6F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5143" y="4939638"/>
            <a:ext cx="3102631" cy="102183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0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5E49-1830-7F44-FE5E-D9B670A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95" y="886783"/>
            <a:ext cx="9386350" cy="1132258"/>
          </a:xfrm>
        </p:spPr>
        <p:txBody>
          <a:bodyPr/>
          <a:lstStyle/>
          <a:p>
            <a:r>
              <a:rPr lang="en-US" noProof="0"/>
              <a:t>Using </a:t>
            </a:r>
            <a:r>
              <a:rPr lang="en-US"/>
              <a:t>S</a:t>
            </a:r>
            <a:r>
              <a:rPr lang="en-US" noProof="0"/>
              <a:t>pread</a:t>
            </a:r>
            <a:r>
              <a:rPr lang="en-US"/>
              <a:t>s</a:t>
            </a:r>
            <a:r>
              <a:rPr lang="en-US" noProof="0"/>
              <a:t>heets For Budgeting</a:t>
            </a:r>
            <a:endParaRPr lang="en-GB"/>
          </a:p>
        </p:txBody>
      </p:sp>
      <p:pic>
        <p:nvPicPr>
          <p:cNvPr id="6" name="Picture Placeholder 5" descr="Close-up of a person reviewing documents with a laptop and charts.">
            <a:extLst>
              <a:ext uri="{FF2B5EF4-FFF2-40B4-BE49-F238E27FC236}">
                <a16:creationId xmlns:a16="http://schemas.microsoft.com/office/drawing/2014/main" id="{327C52FA-1890-DE05-4462-FBBE6A1104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xfrm>
            <a:off x="1314095" y="2698032"/>
            <a:ext cx="4040596" cy="295742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C25AC-82DB-271A-826C-DEA711511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6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894509-4CDF-2BC4-DABE-86D592B1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3793838"/>
          </a:xfrm>
        </p:spPr>
        <p:txBody>
          <a:bodyPr/>
          <a:lstStyle/>
          <a:p>
            <a:r>
              <a:rPr lang="en-US" altLang="zh-CN"/>
              <a:t>Creating </a:t>
            </a:r>
            <a:br>
              <a:rPr lang="en-US" altLang="zh-CN"/>
            </a:br>
            <a:r>
              <a:rPr lang="en-US" altLang="zh-CN"/>
              <a:t>Your Personal Budget Plan</a:t>
            </a:r>
            <a:endParaRPr lang="zh-CN" altLang="en-US"/>
          </a:p>
        </p:txBody>
      </p:sp>
      <p:pic>
        <p:nvPicPr>
          <p:cNvPr id="8" name="Picture Placeholder 7" descr="Matured woman working at home">
            <a:extLst>
              <a:ext uri="{FF2B5EF4-FFF2-40B4-BE49-F238E27FC236}">
                <a16:creationId xmlns:a16="http://schemas.microsoft.com/office/drawing/2014/main" id="{CD974BF6-1405-4800-88A2-85A7C232B4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" r="170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D3822D-53D9-989F-ED9D-19A259050E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31916" cy="597807"/>
          </a:xfrm>
        </p:spPr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1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893A-DF1D-7DD3-0C05-8A427767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93" y="886783"/>
            <a:ext cx="9386351" cy="1132258"/>
          </a:xfrm>
        </p:spPr>
        <p:txBody>
          <a:bodyPr/>
          <a:lstStyle/>
          <a:p>
            <a:r>
              <a:rPr lang="en-US"/>
              <a:t>Designing a Budget Plan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7D0E-5B93-72F4-4F9F-244480212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  <p:pic>
        <p:nvPicPr>
          <p:cNvPr id="6" name="Picture Placeholder 5" descr="Team collaborating with sticky notes on a glass wall.">
            <a:extLst>
              <a:ext uri="{FF2B5EF4-FFF2-40B4-BE49-F238E27FC236}">
                <a16:creationId xmlns:a16="http://schemas.microsoft.com/office/drawing/2014/main" id="{7D661F13-2151-CD4F-DC7F-77A3077BD5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80" b="4380"/>
          <a:stretch/>
        </p:blipFill>
        <p:spPr>
          <a:xfrm>
            <a:off x="6659150" y="2698032"/>
            <a:ext cx="4040595" cy="2957429"/>
          </a:xfrm>
        </p:spPr>
      </p:pic>
    </p:spTree>
    <p:extLst>
      <p:ext uri="{BB962C8B-B14F-4D97-AF65-F5344CB8AC3E}">
        <p14:creationId xmlns:p14="http://schemas.microsoft.com/office/powerpoint/2010/main" val="203695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F69-41ED-30F5-166A-551B5D0C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B9A5-654F-D10C-C72F-92F9B261CB6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2963" y="2483403"/>
            <a:ext cx="434758" cy="385763"/>
          </a:xfrm>
        </p:spPr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B31C9-771F-A407-D89F-280DF73B2F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/>
          <a:lstStyle/>
          <a:p>
            <a:r>
              <a:rPr lang="en-US" altLang="zh-CN" noProof="1"/>
              <a:t>Understanding</a:t>
            </a:r>
          </a:p>
          <a:p>
            <a:r>
              <a:rPr lang="en-US" altLang="zh-CN" noProof="1"/>
              <a:t>Personal Budgeting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1CB5A-5B72-C38E-7D7E-F648B3709E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E7F64-B964-8C53-CF09-F8CC256DCB1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21805" y="2483403"/>
            <a:ext cx="434758" cy="385763"/>
          </a:xfrm>
        </p:spPr>
        <p:txBody>
          <a:bodyPr/>
          <a:lstStyle/>
          <a:p>
            <a:r>
              <a:rPr lang="en-GB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DD5AA2-64EC-A8B5-13D9-726874BEC8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/>
          <a:lstStyle/>
          <a:p>
            <a:r>
              <a:rPr lang="en-US" altLang="zh-CN" noProof="1"/>
              <a:t>Tracking Your</a:t>
            </a:r>
          </a:p>
          <a:p>
            <a:r>
              <a:rPr lang="en-US" altLang="zh-CN" noProof="1"/>
              <a:t>Income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F48E63-DF4C-5288-C8FE-B465284EA82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/>
          <a:lstStyle/>
          <a:p>
            <a:endParaRPr lang="en-US" altLang="zh-CN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27838-9041-CCF7-2CBA-87E0F9E1AD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94871" y="2483403"/>
            <a:ext cx="434758" cy="385763"/>
          </a:xfrm>
        </p:spPr>
        <p:txBody>
          <a:bodyPr/>
          <a:lstStyle/>
          <a:p>
            <a:r>
              <a:rPr lang="en-GB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926C95-B877-91A7-C35C-D42E894A71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/>
          <a:lstStyle/>
          <a:p>
            <a:r>
              <a:rPr lang="en-US" altLang="zh-CN" noProof="1"/>
              <a:t>Managing Your</a:t>
            </a:r>
          </a:p>
          <a:p>
            <a:r>
              <a:rPr lang="en-US" altLang="zh-CN" noProof="1"/>
              <a:t>Expenses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92148A-47C2-00A7-9F32-9193CDAA3E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CE4395-2732-DD6C-B289-143F90EC99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2963" y="4344531"/>
            <a:ext cx="434758" cy="385763"/>
          </a:xfrm>
        </p:spPr>
        <p:txBody>
          <a:bodyPr/>
          <a:lstStyle/>
          <a:p>
            <a:r>
              <a:rPr lang="en-GB"/>
              <a:t>04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99EFA3-031E-E36A-8AD1-8C56185D1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/>
          <a:lstStyle/>
          <a:p>
            <a:r>
              <a:rPr lang="en-US" noProof="1"/>
              <a:t>Setting and Achieving</a:t>
            </a:r>
          </a:p>
          <a:p>
            <a:r>
              <a:rPr lang="en-US" noProof="1"/>
              <a:t>Savings Goals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2D00FDD-9F14-449E-3CD7-6B5341C37C9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/>
          <a:lstStyle/>
          <a:p>
            <a:r>
              <a:rPr lang="en-US" altLang="zh-CN" noProof="1"/>
              <a:t>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361CB3E-BCE0-431A-1F87-462AFBA8DD2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21805" y="4344531"/>
            <a:ext cx="434758" cy="385763"/>
          </a:xfrm>
        </p:spPr>
        <p:txBody>
          <a:bodyPr/>
          <a:lstStyle/>
          <a:p>
            <a:r>
              <a:rPr lang="en-GB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48AD761-BA58-FB71-0C6C-B8A01131D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/>
          <a:lstStyle/>
          <a:p>
            <a:r>
              <a:rPr lang="en-US" altLang="zh-CN" noProof="1"/>
              <a:t>Tools and Resources</a:t>
            </a:r>
          </a:p>
          <a:p>
            <a:r>
              <a:rPr lang="en-US" altLang="zh-CN" noProof="1"/>
              <a:t>for Budgeting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14148B-AEBF-596F-19C3-445753A897A7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/>
          <a:lstStyle/>
          <a:p>
            <a:endParaRPr lang="en-US" altLang="zh-CN" noProof="1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1893011-B4F2-675B-6ABD-AB8CFD0E52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94871" y="4344531"/>
            <a:ext cx="434758" cy="385763"/>
          </a:xfrm>
        </p:spPr>
        <p:txBody>
          <a:bodyPr/>
          <a:lstStyle/>
          <a:p>
            <a:r>
              <a:rPr lang="en-GB"/>
              <a:t>06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3AB34C-AC52-A4BF-66C8-5517AA5B14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/>
          <a:lstStyle/>
          <a:p>
            <a:r>
              <a:rPr lang="en-US" altLang="zh-CN" noProof="1"/>
              <a:t>Creating Your</a:t>
            </a:r>
          </a:p>
          <a:p>
            <a:r>
              <a:rPr lang="en-US" altLang="zh-CN" noProof="1"/>
              <a:t>Personal Budget Plan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19D6F8-1848-56DE-40BE-052E4802C19F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/>
          <a:lstStyle/>
          <a:p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3656576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C028-0252-4472-9630-911E31C0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Adjusting and Reviewing Budget</a:t>
            </a:r>
            <a:endParaRPr lang="en-GB"/>
          </a:p>
        </p:txBody>
      </p:sp>
      <p:pic>
        <p:nvPicPr>
          <p:cNvPr id="16" name="Picture Placeholder 15" descr="Close-up of a person writing in a notebook at a desk.">
            <a:extLst>
              <a:ext uri="{FF2B5EF4-FFF2-40B4-BE49-F238E27FC236}">
                <a16:creationId xmlns:a16="http://schemas.microsoft.com/office/drawing/2014/main" id="{2D784751-E088-2165-89EE-071DC66E37A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>
          <a:xfrm>
            <a:off x="841988" y="2331669"/>
            <a:ext cx="2302850" cy="125508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7EDB9-A641-BB47-6B84-5B093BE0F8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988" y="3665225"/>
            <a:ext cx="2302536" cy="735130"/>
          </a:xfrm>
        </p:spPr>
        <p:txBody>
          <a:bodyPr/>
          <a:lstStyle/>
          <a:p>
            <a:r>
              <a:rPr lang="en-US" altLang="zh-CN"/>
              <a:t>Regular</a:t>
            </a:r>
          </a:p>
          <a:p>
            <a:r>
              <a:rPr lang="en-US" altLang="zh-CN"/>
              <a:t>Reviews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B0DB3-26D3-A0EF-0432-72535E7F39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88" y="4534881"/>
            <a:ext cx="2302536" cy="1511658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18" name="Picture Placeholder 17" descr="Close-up of a person writing with a pen on a planner.">
            <a:extLst>
              <a:ext uri="{FF2B5EF4-FFF2-40B4-BE49-F238E27FC236}">
                <a16:creationId xmlns:a16="http://schemas.microsoft.com/office/drawing/2014/main" id="{A20CC4F2-A89A-80FD-2824-A387C8F6A9A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" b="13"/>
          <a:stretch/>
        </p:blipFill>
        <p:spPr>
          <a:xfrm>
            <a:off x="3552179" y="2331669"/>
            <a:ext cx="2302850" cy="12550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DCFBF-7A0C-0E6D-3794-DB7930F5FE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2493" y="3665225"/>
            <a:ext cx="2302536" cy="735130"/>
          </a:xfrm>
        </p:spPr>
        <p:txBody>
          <a:bodyPr/>
          <a:lstStyle/>
          <a:p>
            <a:r>
              <a:rPr lang="en-US" altLang="zh-CN"/>
              <a:t>Adjust for</a:t>
            </a:r>
          </a:p>
          <a:p>
            <a:r>
              <a:rPr lang="en-US" altLang="zh-CN"/>
              <a:t>Life Changes</a:t>
            </a:r>
            <a:endParaRPr lang="zh-CN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2F73A1-45B1-038E-B5E0-015C8B74DF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2493" y="4534881"/>
            <a:ext cx="2302536" cy="151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A person working on laptop">
            <a:extLst>
              <a:ext uri="{FF2B5EF4-FFF2-40B4-BE49-F238E27FC236}">
                <a16:creationId xmlns:a16="http://schemas.microsoft.com/office/drawing/2014/main" id="{E2FD0FDD-074F-8B15-080E-30A017E7CDB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" b="13"/>
          <a:stretch/>
        </p:blipFill>
        <p:spPr>
          <a:xfrm>
            <a:off x="6284660" y="2331669"/>
            <a:ext cx="2302850" cy="125508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E209A-E39B-355A-CA57-CB976767A7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974" y="3665225"/>
            <a:ext cx="2302536" cy="735130"/>
          </a:xfrm>
        </p:spPr>
        <p:txBody>
          <a:bodyPr/>
          <a:lstStyle/>
          <a:p>
            <a:r>
              <a:rPr lang="en-US" altLang="zh-CN"/>
              <a:t>Incorporate</a:t>
            </a:r>
          </a:p>
          <a:p>
            <a:r>
              <a:rPr lang="en-US" altLang="zh-CN"/>
              <a:t>Financial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8896F-7054-08CD-74E4-1D3DD168C9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4974" y="4534881"/>
            <a:ext cx="2302536" cy="151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2" name="Picture Placeholder 21" descr="Man in an office reviewing information on a tablet.">
            <a:extLst>
              <a:ext uri="{FF2B5EF4-FFF2-40B4-BE49-F238E27FC236}">
                <a16:creationId xmlns:a16="http://schemas.microsoft.com/office/drawing/2014/main" id="{253C9F8E-F2F0-BD53-758F-E6BCDE160F62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" b="146"/>
          <a:stretch/>
        </p:blipFill>
        <p:spPr>
          <a:xfrm>
            <a:off x="9045148" y="2331669"/>
            <a:ext cx="2302850" cy="12550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67E782-0EFC-0174-01B6-60E84068C2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5462" y="3665225"/>
            <a:ext cx="2302536" cy="735130"/>
          </a:xfrm>
        </p:spPr>
        <p:txBody>
          <a:bodyPr/>
          <a:lstStyle/>
          <a:p>
            <a:r>
              <a:rPr lang="en-US" altLang="zh-CN"/>
              <a:t>Utilize</a:t>
            </a:r>
          </a:p>
          <a:p>
            <a:r>
              <a:rPr lang="en-US" altLang="zh-CN"/>
              <a:t>Technology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A5BFAD-1A24-0271-D8CA-762425E2D0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5462" y="4534881"/>
            <a:ext cx="2302536" cy="1511658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227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FB4AB-7EBB-ED7D-2267-A21053E4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64" y="1532081"/>
            <a:ext cx="5273221" cy="3793838"/>
          </a:xfrm>
        </p:spPr>
        <p:txBody>
          <a:bodyPr/>
          <a:lstStyle/>
          <a:p>
            <a:r>
              <a:rPr lang="en-US" altLang="zh-CN"/>
              <a:t>Thank You</a:t>
            </a:r>
            <a:endParaRPr lang="en-GB"/>
          </a:p>
        </p:txBody>
      </p:sp>
      <p:pic>
        <p:nvPicPr>
          <p:cNvPr id="5" name="Picture Placeholder 4" descr="A girl in yellow clothes is writing a report">
            <a:extLst>
              <a:ext uri="{FF2B5EF4-FFF2-40B4-BE49-F238E27FC236}">
                <a16:creationId xmlns:a16="http://schemas.microsoft.com/office/drawing/2014/main" id="{4EA95DD8-B657-C933-39F5-E72964936E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" b="16"/>
          <a:stretch/>
        </p:blipFill>
        <p:spPr>
          <a:xfrm>
            <a:off x="7063457" y="1326812"/>
            <a:ext cx="3778434" cy="4924193"/>
          </a:xfrm>
        </p:spPr>
      </p:pic>
    </p:spTree>
    <p:extLst>
      <p:ext uri="{BB962C8B-B14F-4D97-AF65-F5344CB8AC3E}">
        <p14:creationId xmlns:p14="http://schemas.microsoft.com/office/powerpoint/2010/main" val="6608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65FA8-076F-597A-68FF-7BDFA2AE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4" y="2558836"/>
            <a:ext cx="6735597" cy="3793838"/>
          </a:xfrm>
        </p:spPr>
        <p:txBody>
          <a:bodyPr/>
          <a:lstStyle/>
          <a:p>
            <a:r>
              <a:rPr lang="en-US" altLang="zh-CN"/>
              <a:t>Understanding Personal </a:t>
            </a:r>
            <a:br>
              <a:rPr lang="en-US" altLang="zh-CN"/>
            </a:br>
            <a:r>
              <a:rPr lang="en-US" altLang="zh-CN"/>
              <a:t>Budgeting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428F-8074-BDCD-5B9D-C0ADA88E45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365" y="1649960"/>
            <a:ext cx="831916" cy="597807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pic>
        <p:nvPicPr>
          <p:cNvPr id="6" name="Picture Placeholder 5" descr="Person writing on wall">
            <a:extLst>
              <a:ext uri="{FF2B5EF4-FFF2-40B4-BE49-F238E27FC236}">
                <a16:creationId xmlns:a16="http://schemas.microsoft.com/office/drawing/2014/main" id="{57469F2E-FF15-8D1A-5C41-5332168C67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1313" y="1316038"/>
            <a:ext cx="3230562" cy="4541837"/>
          </a:xfrm>
        </p:spPr>
      </p:pic>
    </p:spTree>
    <p:extLst>
      <p:ext uri="{BB962C8B-B14F-4D97-AF65-F5344CB8AC3E}">
        <p14:creationId xmlns:p14="http://schemas.microsoft.com/office/powerpoint/2010/main" val="30293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BF8C-DE05-CDCC-8A93-E9CF8DD1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95" y="886783"/>
            <a:ext cx="9386350" cy="1132258"/>
          </a:xfrm>
        </p:spPr>
        <p:txBody>
          <a:bodyPr/>
          <a:lstStyle/>
          <a:p>
            <a:r>
              <a:rPr lang="en-US" altLang="zh-CN" noProof="0"/>
              <a:t>What is Budgeting?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69B94-B996-1CE7-AD33-7FA0009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459331" cy="295742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Placeholder 5" descr="Woman working at a desk with a laptop and calculator.">
            <a:extLst>
              <a:ext uri="{FF2B5EF4-FFF2-40B4-BE49-F238E27FC236}">
                <a16:creationId xmlns:a16="http://schemas.microsoft.com/office/drawing/2014/main" id="{B2DC8609-9C64-3194-CCDD-22AF7CC24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r="7"/>
          <a:stretch/>
        </p:blipFill>
        <p:spPr>
          <a:xfrm>
            <a:off x="6659150" y="2698032"/>
            <a:ext cx="4040595" cy="2957429"/>
          </a:xfrm>
        </p:spPr>
      </p:pic>
    </p:spTree>
    <p:extLst>
      <p:ext uri="{BB962C8B-B14F-4D97-AF65-F5344CB8AC3E}">
        <p14:creationId xmlns:p14="http://schemas.microsoft.com/office/powerpoint/2010/main" val="228239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149BD4-0FBE-5334-8A1C-D1B7D4FD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/>
              <a:t>Benefits of Budgeting</a:t>
            </a:r>
            <a:endParaRPr lang="en-GB"/>
          </a:p>
        </p:txBody>
      </p:sp>
      <p:pic>
        <p:nvPicPr>
          <p:cNvPr id="13" name="Picture Placeholder 12" descr="Close-up of a person entering a PIN on an ATM keypad.">
            <a:extLst>
              <a:ext uri="{FF2B5EF4-FFF2-40B4-BE49-F238E27FC236}">
                <a16:creationId xmlns:a16="http://schemas.microsoft.com/office/drawing/2014/main" id="{4A833826-80CB-E37E-F87F-F9A659CCCC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" b="64"/>
          <a:stretch/>
        </p:blipFill>
        <p:spPr>
          <a:xfrm>
            <a:off x="1380778" y="2533650"/>
            <a:ext cx="2684463" cy="14319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ACD4C9-1C3C-B1EE-80F1-6FF10A71E49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72424" y="4044953"/>
            <a:ext cx="2692817" cy="680705"/>
          </a:xfrm>
        </p:spPr>
        <p:txBody>
          <a:bodyPr/>
          <a:lstStyle/>
          <a:p>
            <a:r>
              <a:rPr lang="en-US" altLang="zh-CN"/>
              <a:t>Financial Control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5DAC4-DD52-DCB0-027D-890769EDB61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372424" y="4860184"/>
            <a:ext cx="2692817" cy="879610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15" name="Picture Placeholder 14" descr="Man working late in a dimly lit office, appearing deep in thought.">
            <a:extLst>
              <a:ext uri="{FF2B5EF4-FFF2-40B4-BE49-F238E27FC236}">
                <a16:creationId xmlns:a16="http://schemas.microsoft.com/office/drawing/2014/main" id="{DE1B94D0-C433-BE19-1455-4D7F093A0C7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" r="50"/>
          <a:stretch/>
        </p:blipFill>
        <p:spPr>
          <a:xfrm>
            <a:off x="4753768" y="2533650"/>
            <a:ext cx="2684463" cy="14319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A3310-ADB7-CB2A-2029-D749C4DE6D2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45414" y="4044953"/>
            <a:ext cx="2692817" cy="680705"/>
          </a:xfrm>
        </p:spPr>
        <p:txBody>
          <a:bodyPr/>
          <a:lstStyle/>
          <a:p>
            <a:r>
              <a:rPr lang="en-US" altLang="zh-CN"/>
              <a:t>Reducing Stress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64A256-1422-8396-E76B-BE5EBDE9B79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45414" y="4860184"/>
            <a:ext cx="2692817" cy="879610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17" name="Picture Placeholder 16" descr="Close-up of a person using a tablet outdoors.">
            <a:extLst>
              <a:ext uri="{FF2B5EF4-FFF2-40B4-BE49-F238E27FC236}">
                <a16:creationId xmlns:a16="http://schemas.microsoft.com/office/drawing/2014/main" id="{221B5842-2CFE-E10D-1C1D-F606D60904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" b="64"/>
          <a:stretch/>
        </p:blipFill>
        <p:spPr>
          <a:xfrm>
            <a:off x="8114789" y="2533650"/>
            <a:ext cx="2684463" cy="14319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0A120-822A-44DD-517D-E4E610B43C1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06435" y="4044953"/>
            <a:ext cx="2692817" cy="680705"/>
          </a:xfrm>
        </p:spPr>
        <p:txBody>
          <a:bodyPr/>
          <a:lstStyle/>
          <a:p>
            <a:r>
              <a:rPr lang="en-US" altLang="zh-CN"/>
              <a:t>Achieving 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F59E8-F2FE-8FB7-B08C-635E43426FD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435" y="4860184"/>
            <a:ext cx="2692817" cy="879610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092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8D147-B183-8713-FBA0-D91A36BD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3793838"/>
          </a:xfrm>
        </p:spPr>
        <p:txBody>
          <a:bodyPr/>
          <a:lstStyle/>
          <a:p>
            <a:r>
              <a:rPr lang="en-US" altLang="zh-CN"/>
              <a:t>Tracking </a:t>
            </a:r>
            <a:br>
              <a:rPr lang="en-US" altLang="zh-CN"/>
            </a:br>
            <a:r>
              <a:rPr lang="en-US" altLang="zh-CN"/>
              <a:t>Your Income</a:t>
            </a:r>
            <a:endParaRPr lang="zh-CN" altLang="en-US"/>
          </a:p>
        </p:txBody>
      </p:sp>
      <p:pic>
        <p:nvPicPr>
          <p:cNvPr id="6" name="Picture 6" descr="Women working at home">
            <a:extLst>
              <a:ext uri="{FF2B5EF4-FFF2-40B4-BE49-F238E27FC236}">
                <a16:creationId xmlns:a16="http://schemas.microsoft.com/office/drawing/2014/main" id="{E729FBF7-C685-D83C-8129-D5317CE5C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r="8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0F5AFE-E02A-A2DF-1811-094A567F6F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31916" cy="597807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3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E01A-2585-BE14-CDEA-C2C6982E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/>
              <a:t>Identifying Income Sources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A5392-14D3-A360-92B3-D2552F9CE0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/>
          <a:lstStyle/>
          <a:p>
            <a:r>
              <a:rPr lang="en-US" altLang="zh-CN"/>
              <a:t>Salaried Income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4515E-0286-13E0-AD84-9C03D11FD3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8CE55-CE4B-1A71-134D-B30C6033A3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/>
          <a:lstStyle/>
          <a:p>
            <a:r>
              <a:rPr lang="en-US" altLang="zh-CN"/>
              <a:t>Freelance Earnings</a:t>
            </a:r>
            <a:endParaRPr lang="zh-CN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A99A9-A761-19E8-D1E9-C8B9DB7F7A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0E261A-06BB-800D-021F-CA9D3BE95C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/>
          <a:lstStyle/>
          <a:p>
            <a:r>
              <a:rPr lang="en-US" altLang="zh-CN"/>
              <a:t>Rental Income</a:t>
            </a:r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18DA7C-129A-8E15-9C68-5B38913FA6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6A9C7D-E3EC-8B0D-7764-02424017C3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/>
          <a:lstStyle/>
          <a:p>
            <a:r>
              <a:rPr lang="en-US" altLang="zh-CN"/>
              <a:t>Investment Returns</a:t>
            </a:r>
            <a:endParaRPr lang="zh-CN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0DA0F-150D-4907-C724-7CEB6F78AD8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69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5989-D16D-49E3-0B23-EF6D950B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94" y="886783"/>
            <a:ext cx="9386351" cy="1132258"/>
          </a:xfrm>
        </p:spPr>
        <p:txBody>
          <a:bodyPr/>
          <a:lstStyle/>
          <a:p>
            <a:r>
              <a:rPr lang="en-US" noProof="0"/>
              <a:t>Creating an Income Log</a:t>
            </a:r>
            <a:endParaRPr lang="en-GB"/>
          </a:p>
        </p:txBody>
      </p:sp>
      <p:pic>
        <p:nvPicPr>
          <p:cNvPr id="6" name="Picture Placeholder 5" descr="Group of professionals standing and listening in a modern office.">
            <a:extLst>
              <a:ext uri="{FF2B5EF4-FFF2-40B4-BE49-F238E27FC236}">
                <a16:creationId xmlns:a16="http://schemas.microsoft.com/office/drawing/2014/main" id="{DC2B93C7-00B2-30B3-AB94-2985B49D60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1314096" y="2698032"/>
            <a:ext cx="4040595" cy="295742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C583E-C6DE-280C-5CB1-CCFC8F4C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977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3A30A-4B1D-5E9A-F615-38DD081D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4" y="2558836"/>
            <a:ext cx="6735597" cy="3793838"/>
          </a:xfrm>
        </p:spPr>
        <p:txBody>
          <a:bodyPr bIns="0"/>
          <a:lstStyle/>
          <a:p>
            <a:r>
              <a:rPr lang="en-US" altLang="zh-CN"/>
              <a:t>Managing </a:t>
            </a:r>
            <a:br>
              <a:rPr lang="en-US" altLang="zh-CN"/>
            </a:br>
            <a:r>
              <a:rPr lang="en-US" altLang="zh-CN"/>
              <a:t>Your Expenses</a:t>
            </a:r>
            <a:endParaRPr lang="zh-CN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06420B-7618-1496-B5C2-5F8DA83A17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365" y="1649960"/>
            <a:ext cx="831916" cy="597807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7" name="Picture Placeholder 6" descr="AI-generated image of a woman wearing headphones at work">
            <a:extLst>
              <a:ext uri="{FF2B5EF4-FFF2-40B4-BE49-F238E27FC236}">
                <a16:creationId xmlns:a16="http://schemas.microsoft.com/office/drawing/2014/main" id="{89C32DD0-BD2F-6524-4667-DB5E224F94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961313" y="1316038"/>
            <a:ext cx="3230562" cy="4541837"/>
          </a:xfrm>
        </p:spPr>
      </p:pic>
    </p:spTree>
    <p:extLst>
      <p:ext uri="{BB962C8B-B14F-4D97-AF65-F5344CB8AC3E}">
        <p14:creationId xmlns:p14="http://schemas.microsoft.com/office/powerpoint/2010/main" val="129312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OP_001_Biz Presentation_Personal Budgeting_250210_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871CA"/>
      </a:accent1>
      <a:accent2>
        <a:srgbClr val="F6C94C"/>
      </a:accent2>
      <a:accent3>
        <a:srgbClr val="02C9CE"/>
      </a:accent3>
      <a:accent4>
        <a:srgbClr val="92D050"/>
      </a:accent4>
      <a:accent5>
        <a:srgbClr val="8E7EF0"/>
      </a:accent5>
      <a:accent6>
        <a:srgbClr val="D90909"/>
      </a:accent6>
      <a:hlink>
        <a:srgbClr val="ED861F"/>
      </a:hlink>
      <a:folHlink>
        <a:srgbClr val="979797"/>
      </a:folHlink>
    </a:clrScheme>
    <a:fontScheme name="Custom">
      <a:majorFont>
        <a:latin typeface="Segoe UI Black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33B44-FF7C-4DD4-AB3A-1FC68C05FF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4AE86BAD-86C6-47EA-A0F9-642802C2FE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DED828-D6B6-42DA-8DEE-DE8638CBB0B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158</Words>
  <Application>Microsoft Office PowerPoint</Application>
  <PresentationFormat>Widescreen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等线</vt:lpstr>
      <vt:lpstr>Arial</vt:lpstr>
      <vt:lpstr>Segoe UI Black</vt:lpstr>
      <vt:lpstr>Custom</vt:lpstr>
      <vt:lpstr>Personal Budgeting</vt:lpstr>
      <vt:lpstr>Agenda</vt:lpstr>
      <vt:lpstr>Understanding Personal  Budgeting</vt:lpstr>
      <vt:lpstr>What is Budgeting?</vt:lpstr>
      <vt:lpstr>Benefits of Budgeting</vt:lpstr>
      <vt:lpstr>Tracking  Your Income</vt:lpstr>
      <vt:lpstr>Identifying Income Sources</vt:lpstr>
      <vt:lpstr>Creating an Income Log</vt:lpstr>
      <vt:lpstr>Managing  Your Expenses</vt:lpstr>
      <vt:lpstr>Categorizing Expenses</vt:lpstr>
      <vt:lpstr>Cutting Unnecessary Costs</vt:lpstr>
      <vt:lpstr>Setting  and Achieving Savings Goals</vt:lpstr>
      <vt:lpstr>Defining Savings Goals</vt:lpstr>
      <vt:lpstr>Building an Emergency Fund</vt:lpstr>
      <vt:lpstr>Tools and Resources for Budgeting</vt:lpstr>
      <vt:lpstr>Budgeting Tools Overview</vt:lpstr>
      <vt:lpstr>Using Spreadsheets For Budgeting</vt:lpstr>
      <vt:lpstr>Creating  Your Personal Budget Plan</vt:lpstr>
      <vt:lpstr>Designing a Budget Plan</vt:lpstr>
      <vt:lpstr>Adjusting and Reviewing Budget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Samvab Chatterjee</cp:lastModifiedBy>
  <cp:revision>1</cp:revision>
  <dcterms:modified xsi:type="dcterms:W3CDTF">2025-03-27T07:43:03Z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  <property fmtid="{D5CDD505-2E9C-101B-9397-08002B2CF9AE}" pid="3" name="MediaServiceImageTags">
    <vt:lpwstr/>
  </property>
</Properties>
</file>